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28.png" ContentType="image/png"/>
  <Override PartName="/ppt/media/image23.png" ContentType="image/png"/>
  <Override PartName="/ppt/media/image22.png" ContentType="image/png"/>
  <Override PartName="/ppt/media/image4.png" ContentType="image/png"/>
  <Override PartName="/ppt/media/image27.png" ContentType="image/png"/>
  <Override PartName="/ppt/media/image5.jpeg" ContentType="image/jpe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10.png" ContentType="image/png"/>
  <Override PartName="/ppt/media/image30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media/image19.png" ContentType="image/png"/>
  <Override PartName="/ppt/media/image21.png" ContentType="image/png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6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31.xml" ContentType="application/vnd.openxmlformats-officedocument.presentationml.slide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27.xml.rels" ContentType="application/vnd.openxmlformats-package.relationships+xml"/>
  <Override PartName="/ppt/slides/_rels/slide46.xml.rels" ContentType="application/vnd.openxmlformats-package.relationships+xml"/>
  <Override PartName="/ppt/slides/_rels/slide52.xml.rels" ContentType="application/vnd.openxmlformats-package.relationships+xml"/>
  <Override PartName="/ppt/slides/_rels/slide48.xml.rels" ContentType="application/vnd.openxmlformats-package.relationships+xml"/>
  <Override PartName="/ppt/slides/_rels/slide33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38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slide30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x="14630400" cy="82296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1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2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7589520"/>
            <a:ext cx="14084640" cy="546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CustomShape 2"/>
          <p:cNvSpPr/>
          <p:nvPr/>
        </p:nvSpPr>
        <p:spPr>
          <a:xfrm>
            <a:off x="66960" y="7589520"/>
            <a:ext cx="13982040" cy="546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" name="Group 3"/>
          <p:cNvGrpSpPr/>
          <p:nvPr/>
        </p:nvGrpSpPr>
        <p:grpSpPr>
          <a:xfrm>
            <a:off x="-30240" y="7589520"/>
            <a:ext cx="14079600" cy="619560"/>
            <a:chOff x="-30240" y="7589520"/>
            <a:chExt cx="14079600" cy="619560"/>
          </a:xfrm>
        </p:grpSpPr>
        <p:sp>
          <p:nvSpPr>
            <p:cNvPr id="3" name="CustomShape 4"/>
            <p:cNvSpPr/>
            <p:nvPr/>
          </p:nvSpPr>
          <p:spPr>
            <a:xfrm>
              <a:off x="-30240" y="7589520"/>
              <a:ext cx="14079600" cy="61956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" name="Picture 27" descr=""/>
            <p:cNvPicPr/>
            <p:nvPr/>
          </p:nvPicPr>
          <p:blipFill>
            <a:blip r:embed="rId2"/>
            <a:stretch/>
          </p:blipFill>
          <p:spPr>
            <a:xfrm>
              <a:off x="11394000" y="7748280"/>
              <a:ext cx="2490480" cy="30672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5" name="CustomShape 5"/>
          <p:cNvSpPr/>
          <p:nvPr/>
        </p:nvSpPr>
        <p:spPr>
          <a:xfrm>
            <a:off x="718200" y="7751160"/>
            <a:ext cx="3376080" cy="287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>
              <a:lnSpc>
                <a:spcPct val="100000"/>
              </a:lnSpc>
              <a:spcBef>
                <a:spcPts val="550"/>
              </a:spcBef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0" y="7589520"/>
            <a:ext cx="14084640" cy="546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CustomShape 2"/>
          <p:cNvSpPr/>
          <p:nvPr/>
        </p:nvSpPr>
        <p:spPr>
          <a:xfrm>
            <a:off x="66960" y="7589520"/>
            <a:ext cx="13982040" cy="546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6" name="Group 3"/>
          <p:cNvGrpSpPr/>
          <p:nvPr/>
        </p:nvGrpSpPr>
        <p:grpSpPr>
          <a:xfrm>
            <a:off x="-30240" y="7589520"/>
            <a:ext cx="14079600" cy="619560"/>
            <a:chOff x="-30240" y="7589520"/>
            <a:chExt cx="14079600" cy="619560"/>
          </a:xfrm>
        </p:grpSpPr>
        <p:sp>
          <p:nvSpPr>
            <p:cNvPr id="47" name="CustomShape 4"/>
            <p:cNvSpPr/>
            <p:nvPr/>
          </p:nvSpPr>
          <p:spPr>
            <a:xfrm>
              <a:off x="-30240" y="7589520"/>
              <a:ext cx="14079600" cy="61956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8" name="Picture 27" descr=""/>
            <p:cNvPicPr/>
            <p:nvPr/>
          </p:nvPicPr>
          <p:blipFill>
            <a:blip r:embed="rId2"/>
            <a:stretch/>
          </p:blipFill>
          <p:spPr>
            <a:xfrm>
              <a:off x="11394000" y="7748280"/>
              <a:ext cx="2490480" cy="30672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49" name="CustomShape 5"/>
          <p:cNvSpPr/>
          <p:nvPr/>
        </p:nvSpPr>
        <p:spPr>
          <a:xfrm>
            <a:off x="718200" y="7751160"/>
            <a:ext cx="3376080" cy="287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>
              <a:lnSpc>
                <a:spcPct val="100000"/>
              </a:lnSpc>
              <a:spcBef>
                <a:spcPts val="550"/>
              </a:spcBef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0" y="7589520"/>
            <a:ext cx="14084640" cy="546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2"/>
          <p:cNvSpPr/>
          <p:nvPr/>
        </p:nvSpPr>
        <p:spPr>
          <a:xfrm>
            <a:off x="66960" y="7589520"/>
            <a:ext cx="13982040" cy="546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90" name="Group 3"/>
          <p:cNvGrpSpPr/>
          <p:nvPr/>
        </p:nvGrpSpPr>
        <p:grpSpPr>
          <a:xfrm>
            <a:off x="-30240" y="7589520"/>
            <a:ext cx="14079600" cy="619560"/>
            <a:chOff x="-30240" y="7589520"/>
            <a:chExt cx="14079600" cy="619560"/>
          </a:xfrm>
        </p:grpSpPr>
        <p:sp>
          <p:nvSpPr>
            <p:cNvPr id="91" name="CustomShape 4"/>
            <p:cNvSpPr/>
            <p:nvPr/>
          </p:nvSpPr>
          <p:spPr>
            <a:xfrm>
              <a:off x="-30240" y="7589520"/>
              <a:ext cx="14079600" cy="61956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92" name="Picture 27" descr=""/>
            <p:cNvPicPr/>
            <p:nvPr/>
          </p:nvPicPr>
          <p:blipFill>
            <a:blip r:embed="rId2"/>
            <a:stretch/>
          </p:blipFill>
          <p:spPr>
            <a:xfrm>
              <a:off x="11394000" y="7748280"/>
              <a:ext cx="2490480" cy="30672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93" name="CustomShape 5"/>
          <p:cNvSpPr/>
          <p:nvPr/>
        </p:nvSpPr>
        <p:spPr>
          <a:xfrm>
            <a:off x="718200" y="7751160"/>
            <a:ext cx="3376080" cy="287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>
              <a:lnSpc>
                <a:spcPct val="100000"/>
              </a:lnSpc>
              <a:spcBef>
                <a:spcPts val="550"/>
              </a:spcBef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0" y="7589520"/>
            <a:ext cx="14084640" cy="546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2"/>
          <p:cNvSpPr/>
          <p:nvPr/>
        </p:nvSpPr>
        <p:spPr>
          <a:xfrm>
            <a:off x="66960" y="7589520"/>
            <a:ext cx="13982040" cy="546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4" name="Group 3"/>
          <p:cNvGrpSpPr/>
          <p:nvPr/>
        </p:nvGrpSpPr>
        <p:grpSpPr>
          <a:xfrm>
            <a:off x="-30240" y="7589520"/>
            <a:ext cx="14079600" cy="619560"/>
            <a:chOff x="-30240" y="7589520"/>
            <a:chExt cx="14079600" cy="619560"/>
          </a:xfrm>
        </p:grpSpPr>
        <p:sp>
          <p:nvSpPr>
            <p:cNvPr id="135" name="CustomShape 4"/>
            <p:cNvSpPr/>
            <p:nvPr/>
          </p:nvSpPr>
          <p:spPr>
            <a:xfrm>
              <a:off x="-30240" y="7589520"/>
              <a:ext cx="14079600" cy="61956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36" name="Picture 27" descr=""/>
            <p:cNvPicPr/>
            <p:nvPr/>
          </p:nvPicPr>
          <p:blipFill>
            <a:blip r:embed="rId2"/>
            <a:stretch/>
          </p:blipFill>
          <p:spPr>
            <a:xfrm>
              <a:off x="11394000" y="7748280"/>
              <a:ext cx="2490480" cy="30672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137" name="CustomShape 5"/>
          <p:cNvSpPr/>
          <p:nvPr/>
        </p:nvSpPr>
        <p:spPr>
          <a:xfrm>
            <a:off x="718200" y="7751160"/>
            <a:ext cx="3376080" cy="287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>
              <a:lnSpc>
                <a:spcPct val="100000"/>
              </a:lnSpc>
              <a:spcBef>
                <a:spcPts val="550"/>
              </a:spcBef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b="0" lang="en-IN" sz="1100" spc="-1" strike="noStrike">
              <a:latin typeface="Arial"/>
            </a:endParaRPr>
          </a:p>
        </p:txBody>
      </p:sp>
      <p:pic>
        <p:nvPicPr>
          <p:cNvPr id="138" name="Picture 4" descr=""/>
          <p:cNvPicPr/>
          <p:nvPr/>
        </p:nvPicPr>
        <p:blipFill>
          <a:blip r:embed="rId3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ln w="0">
            <a:noFill/>
          </a:ln>
        </p:spPr>
      </p:pic>
      <p:sp>
        <p:nvSpPr>
          <p:cNvPr id="139" name="CustomShape 6"/>
          <p:cNvSpPr/>
          <p:nvPr/>
        </p:nvSpPr>
        <p:spPr>
          <a:xfrm>
            <a:off x="718200" y="7626240"/>
            <a:ext cx="3376080" cy="287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>
              <a:lnSpc>
                <a:spcPct val="100000"/>
              </a:lnSpc>
              <a:spcBef>
                <a:spcPts val="550"/>
              </a:spcBef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b="0" lang="en-IN" sz="1100" spc="-1" strike="noStrike">
              <a:latin typeface="Arial"/>
            </a:endParaRPr>
          </a:p>
        </p:txBody>
      </p:sp>
      <p:grpSp>
        <p:nvGrpSpPr>
          <p:cNvPr id="140" name="Group 7"/>
          <p:cNvGrpSpPr/>
          <p:nvPr/>
        </p:nvGrpSpPr>
        <p:grpSpPr>
          <a:xfrm>
            <a:off x="-30240" y="7589520"/>
            <a:ext cx="14079600" cy="619560"/>
            <a:chOff x="-30240" y="7589520"/>
            <a:chExt cx="14079600" cy="619560"/>
          </a:xfrm>
        </p:grpSpPr>
        <p:sp>
          <p:nvSpPr>
            <p:cNvPr id="141" name="CustomShape 8"/>
            <p:cNvSpPr/>
            <p:nvPr/>
          </p:nvSpPr>
          <p:spPr>
            <a:xfrm>
              <a:off x="-30240" y="7589520"/>
              <a:ext cx="14079600" cy="61956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42" name="Picture 27" descr=""/>
            <p:cNvPicPr/>
            <p:nvPr/>
          </p:nvPicPr>
          <p:blipFill>
            <a:blip r:embed="rId4"/>
            <a:stretch/>
          </p:blipFill>
          <p:spPr>
            <a:xfrm>
              <a:off x="11394000" y="7748280"/>
              <a:ext cx="2490480" cy="30672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143" name="CustomShape 9"/>
          <p:cNvSpPr/>
          <p:nvPr/>
        </p:nvSpPr>
        <p:spPr>
          <a:xfrm>
            <a:off x="718200" y="7751160"/>
            <a:ext cx="3376080" cy="287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>
              <a:lnSpc>
                <a:spcPct val="100000"/>
              </a:lnSpc>
              <a:spcBef>
                <a:spcPts val="550"/>
              </a:spcBef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144" name="CustomShape 10"/>
          <p:cNvSpPr/>
          <p:nvPr/>
        </p:nvSpPr>
        <p:spPr>
          <a:xfrm>
            <a:off x="5608440" y="7799040"/>
            <a:ext cx="3411720" cy="245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EB031A8A-8734-4126-BA75-6A02EDD0EB06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29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9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914400" y="5099040"/>
            <a:ext cx="10119600" cy="106452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OS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Kernel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0" y="7391520"/>
            <a:ext cx="14628240" cy="83592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3"/>
          <p:cNvSpPr/>
          <p:nvPr/>
        </p:nvSpPr>
        <p:spPr>
          <a:xfrm>
            <a:off x="3790800" y="5175360"/>
            <a:ext cx="6913080" cy="37872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Driver Porting Layer (DPL)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86" name="CustomShape 4"/>
          <p:cNvSpPr/>
          <p:nvPr/>
        </p:nvSpPr>
        <p:spPr>
          <a:xfrm>
            <a:off x="5864400" y="4184640"/>
            <a:ext cx="2134440" cy="6138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SOC Peripheral Drivers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87" name="CustomShape 5"/>
          <p:cNvSpPr/>
          <p:nvPr/>
        </p:nvSpPr>
        <p:spPr>
          <a:xfrm>
            <a:off x="7823160" y="5632560"/>
            <a:ext cx="2880720" cy="37872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No RTOS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88" name="CustomShape 6"/>
          <p:cNvSpPr/>
          <p:nvPr/>
        </p:nvSpPr>
        <p:spPr>
          <a:xfrm>
            <a:off x="3790800" y="5632560"/>
            <a:ext cx="3871440" cy="37872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FreeRTOS Kernel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89" name="CustomShape 7"/>
          <p:cNvSpPr/>
          <p:nvPr/>
        </p:nvSpPr>
        <p:spPr>
          <a:xfrm>
            <a:off x="2031840" y="5175360"/>
            <a:ext cx="1674360" cy="83592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FreeRTOS POSIX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90" name="CustomShape 8"/>
          <p:cNvSpPr/>
          <p:nvPr/>
        </p:nvSpPr>
        <p:spPr>
          <a:xfrm>
            <a:off x="3525480" y="1712880"/>
            <a:ext cx="3191760" cy="44856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Examples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91" name="CustomShape 9"/>
          <p:cNvSpPr/>
          <p:nvPr/>
        </p:nvSpPr>
        <p:spPr>
          <a:xfrm>
            <a:off x="8139240" y="4184640"/>
            <a:ext cx="2574360" cy="6138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Industrial Protocol FW HAL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92" name="CustomShape 10"/>
          <p:cNvSpPr/>
          <p:nvPr/>
        </p:nvSpPr>
        <p:spPr>
          <a:xfrm>
            <a:off x="5915520" y="2832480"/>
            <a:ext cx="1656720" cy="41688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Mbed TLS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93" name="CustomShape 11"/>
          <p:cNvSpPr/>
          <p:nvPr/>
        </p:nvSpPr>
        <p:spPr>
          <a:xfrm>
            <a:off x="3362760" y="3303720"/>
            <a:ext cx="1757880" cy="41688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TinyUSB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94" name="CustomShape 12"/>
          <p:cNvSpPr/>
          <p:nvPr/>
        </p:nvSpPr>
        <p:spPr>
          <a:xfrm>
            <a:off x="914400" y="2736720"/>
            <a:ext cx="10119600" cy="106452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Protocol stacks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 Middleware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95" name="CustomShape 13"/>
          <p:cNvSpPr/>
          <p:nvPr/>
        </p:nvSpPr>
        <p:spPr>
          <a:xfrm>
            <a:off x="8352360" y="3308400"/>
            <a:ext cx="2148480" cy="41688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Industrial Protocols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96" name="CustomShape 14"/>
          <p:cNvSpPr/>
          <p:nvPr/>
        </p:nvSpPr>
        <p:spPr>
          <a:xfrm>
            <a:off x="914400" y="3917880"/>
            <a:ext cx="10119600" cy="106452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Drivers and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97" name="CustomShape 15"/>
          <p:cNvSpPr/>
          <p:nvPr/>
        </p:nvSpPr>
        <p:spPr>
          <a:xfrm>
            <a:off x="3556080" y="4165560"/>
            <a:ext cx="2144160" cy="63288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Board Peripheral Drivers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98" name="CustomShape 16"/>
          <p:cNvSpPr/>
          <p:nvPr/>
        </p:nvSpPr>
        <p:spPr>
          <a:xfrm>
            <a:off x="914400" y="1295280"/>
            <a:ext cx="10110240" cy="12996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Examples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 Demos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99" name="CustomShape 17"/>
          <p:cNvSpPr/>
          <p:nvPr/>
        </p:nvSpPr>
        <p:spPr>
          <a:xfrm>
            <a:off x="11201400" y="1295280"/>
            <a:ext cx="1915560" cy="486828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Tools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0" name="CustomShape 18"/>
          <p:cNvSpPr/>
          <p:nvPr/>
        </p:nvSpPr>
        <p:spPr>
          <a:xfrm>
            <a:off x="11350800" y="3753000"/>
            <a:ext cx="1601280" cy="4615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SysConfig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1" name="CustomShape 19"/>
          <p:cNvSpPr/>
          <p:nvPr/>
        </p:nvSpPr>
        <p:spPr>
          <a:xfrm>
            <a:off x="11350800" y="5105520"/>
            <a:ext cx="1601280" cy="9122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Code Composer Studio (CCS)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2" name="CustomShape 20"/>
          <p:cNvSpPr/>
          <p:nvPr/>
        </p:nvSpPr>
        <p:spPr>
          <a:xfrm>
            <a:off x="11350800" y="4343400"/>
            <a:ext cx="1601280" cy="62028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TI CLANG Compiler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3" name="CustomShape 21"/>
          <p:cNvSpPr/>
          <p:nvPr/>
        </p:nvSpPr>
        <p:spPr>
          <a:xfrm>
            <a:off x="11350800" y="2743200"/>
            <a:ext cx="1601280" cy="86148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TI Resource Explorer (TIREX)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4" name="CustomShape 22"/>
          <p:cNvSpPr/>
          <p:nvPr/>
        </p:nvSpPr>
        <p:spPr>
          <a:xfrm>
            <a:off x="914400" y="6248520"/>
            <a:ext cx="10119600" cy="683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ARM A53, ARM R5F, ARM M4F + SOC peripherals + EVM peripherals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5" name="CustomShape 23"/>
          <p:cNvSpPr/>
          <p:nvPr/>
        </p:nvSpPr>
        <p:spPr>
          <a:xfrm>
            <a:off x="11201400" y="6261120"/>
            <a:ext cx="1915560" cy="671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X86 Host (Windows / Linux)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206" name="CustomShape 24"/>
          <p:cNvSpPr/>
          <p:nvPr/>
        </p:nvSpPr>
        <p:spPr>
          <a:xfrm>
            <a:off x="6979320" y="1716120"/>
            <a:ext cx="3191760" cy="44856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Demos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7" name="CustomShape 25"/>
          <p:cNvSpPr/>
          <p:nvPr/>
        </p:nvSpPr>
        <p:spPr>
          <a:xfrm>
            <a:off x="11350800" y="1816200"/>
            <a:ext cx="1601280" cy="86148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SDK Tools (Flashing, Boot, …)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8" name="CustomShape 26"/>
          <p:cNvSpPr/>
          <p:nvPr/>
        </p:nvSpPr>
        <p:spPr>
          <a:xfrm>
            <a:off x="5727240" y="3308400"/>
            <a:ext cx="2032920" cy="41688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LwIP  (TCP/UDP)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Picture 4" descr=""/>
          <p:cNvPicPr/>
          <p:nvPr/>
        </p:nvPicPr>
        <p:blipFill>
          <a:blip r:embed="rId1"/>
          <a:stretch/>
        </p:blipFill>
        <p:spPr>
          <a:xfrm>
            <a:off x="2210760" y="685800"/>
            <a:ext cx="3994200" cy="3994200"/>
          </a:xfrm>
          <a:prstGeom prst="rect">
            <a:avLst/>
          </a:prstGeom>
          <a:ln w="0">
            <a:noFill/>
          </a:ln>
        </p:spPr>
      </p:pic>
      <p:sp>
        <p:nvSpPr>
          <p:cNvPr id="549" name="CustomShape 1"/>
          <p:cNvSpPr/>
          <p:nvPr/>
        </p:nvSpPr>
        <p:spPr>
          <a:xfrm>
            <a:off x="2130840" y="1126440"/>
            <a:ext cx="491040" cy="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0" name="CustomShape 2"/>
          <p:cNvSpPr/>
          <p:nvPr/>
        </p:nvSpPr>
        <p:spPr>
          <a:xfrm>
            <a:off x="1139040" y="932400"/>
            <a:ext cx="982440" cy="38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960" spc="-1" strike="noStrike">
                <a:solidFill>
                  <a:srgbClr val="000000"/>
                </a:solidFill>
                <a:latin typeface="Arial"/>
                <a:ea typeface="DejaVu Sans"/>
              </a:rPr>
              <a:t>Power Supply</a:t>
            </a:r>
            <a:endParaRPr b="0" lang="en-IN" sz="96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960" spc="-1" strike="noStrike">
                <a:solidFill>
                  <a:srgbClr val="000000"/>
                </a:solidFill>
                <a:latin typeface="Arial"/>
                <a:ea typeface="DejaVu Sans"/>
              </a:rPr>
              <a:t>(12V 5A)</a:t>
            </a:r>
            <a:endParaRPr b="0" lang="en-IN" sz="960" spc="-1" strike="noStrike">
              <a:latin typeface="Arial"/>
            </a:endParaRPr>
          </a:p>
        </p:txBody>
      </p:sp>
      <p:sp>
        <p:nvSpPr>
          <p:cNvPr id="551" name="CustomShape 3"/>
          <p:cNvSpPr/>
          <p:nvPr/>
        </p:nvSpPr>
        <p:spPr>
          <a:xfrm>
            <a:off x="1198440" y="2560680"/>
            <a:ext cx="941400" cy="23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960" spc="-1" strike="noStrike">
                <a:solidFill>
                  <a:srgbClr val="000000"/>
                </a:solidFill>
                <a:latin typeface="Arial"/>
                <a:ea typeface="DejaVu Sans"/>
              </a:rPr>
              <a:t>Jtag XDS 110</a:t>
            </a:r>
            <a:endParaRPr b="0" lang="en-IN" sz="960" spc="-1" strike="noStrike">
              <a:latin typeface="Arial"/>
            </a:endParaRPr>
          </a:p>
        </p:txBody>
      </p:sp>
      <p:sp>
        <p:nvSpPr>
          <p:cNvPr id="552" name="CustomShape 4"/>
          <p:cNvSpPr/>
          <p:nvPr/>
        </p:nvSpPr>
        <p:spPr>
          <a:xfrm>
            <a:off x="1191600" y="3126960"/>
            <a:ext cx="863640" cy="23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960" spc="-1" strike="noStrike">
                <a:solidFill>
                  <a:srgbClr val="000000"/>
                </a:solidFill>
                <a:latin typeface="Arial"/>
                <a:ea typeface="DejaVu Sans"/>
              </a:rPr>
              <a:t>Uart to USB</a:t>
            </a:r>
            <a:endParaRPr b="0" lang="en-IN" sz="960" spc="-1" strike="noStrike">
              <a:latin typeface="Arial"/>
            </a:endParaRPr>
          </a:p>
        </p:txBody>
      </p:sp>
      <p:sp>
        <p:nvSpPr>
          <p:cNvPr id="553" name="CustomShape 5"/>
          <p:cNvSpPr/>
          <p:nvPr/>
        </p:nvSpPr>
        <p:spPr>
          <a:xfrm>
            <a:off x="2006640" y="3207600"/>
            <a:ext cx="570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4" name="CustomShape 6"/>
          <p:cNvSpPr/>
          <p:nvPr/>
        </p:nvSpPr>
        <p:spPr>
          <a:xfrm>
            <a:off x="1977480" y="2689200"/>
            <a:ext cx="570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5" name="CustomShape 7"/>
          <p:cNvSpPr/>
          <p:nvPr/>
        </p:nvSpPr>
        <p:spPr>
          <a:xfrm flipV="1">
            <a:off x="2007720" y="4527000"/>
            <a:ext cx="1809000" cy="344520"/>
          </a:xfrm>
          <a:prstGeom prst="bentConnector3">
            <a:avLst>
              <a:gd name="adj1" fmla="val 50000"/>
            </a:avLst>
          </a:prstGeom>
          <a:noFill/>
          <a:ln w="1260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6" name="CustomShape 8"/>
          <p:cNvSpPr/>
          <p:nvPr/>
        </p:nvSpPr>
        <p:spPr>
          <a:xfrm>
            <a:off x="1190880" y="4682160"/>
            <a:ext cx="810360" cy="38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960" spc="-1" strike="noStrike">
                <a:solidFill>
                  <a:srgbClr val="000000"/>
                </a:solidFill>
                <a:latin typeface="Arial"/>
                <a:ea typeface="DejaVu Sans"/>
              </a:rPr>
              <a:t>Boot Mode</a:t>
            </a:r>
            <a:endParaRPr b="0" lang="en-IN" sz="96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960" spc="-1" strike="noStrike">
                <a:solidFill>
                  <a:srgbClr val="000000"/>
                </a:solidFill>
                <a:latin typeface="Arial"/>
                <a:ea typeface="DejaVu Sans"/>
              </a:rPr>
              <a:t>Switches</a:t>
            </a:r>
            <a:endParaRPr b="0" lang="en-IN" sz="960" spc="-1" strike="noStrike">
              <a:latin typeface="Arial"/>
            </a:endParaRPr>
          </a:p>
        </p:txBody>
      </p:sp>
      <p:sp>
        <p:nvSpPr>
          <p:cNvPr id="557" name="CustomShape 9"/>
          <p:cNvSpPr/>
          <p:nvPr/>
        </p:nvSpPr>
        <p:spPr>
          <a:xfrm>
            <a:off x="6372360" y="3786120"/>
            <a:ext cx="938160" cy="23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960" spc="-1" strike="noStrike">
                <a:solidFill>
                  <a:srgbClr val="000000"/>
                </a:solidFill>
                <a:latin typeface="Arial"/>
                <a:ea typeface="DejaVu Sans"/>
              </a:rPr>
              <a:t>Reset Button</a:t>
            </a:r>
            <a:endParaRPr b="0" lang="en-IN" sz="960" spc="-1" strike="noStrike">
              <a:latin typeface="Arial"/>
            </a:endParaRPr>
          </a:p>
        </p:txBody>
      </p:sp>
      <p:sp>
        <p:nvSpPr>
          <p:cNvPr id="558" name="CustomShape 10"/>
          <p:cNvSpPr/>
          <p:nvPr/>
        </p:nvSpPr>
        <p:spPr>
          <a:xfrm flipH="1">
            <a:off x="4871160" y="3906000"/>
            <a:ext cx="1490760" cy="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CustomShape 1"/>
          <p:cNvSpPr/>
          <p:nvPr/>
        </p:nvSpPr>
        <p:spPr>
          <a:xfrm>
            <a:off x="5608440" y="7799040"/>
            <a:ext cx="3411720" cy="245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017183E1-C795-438F-BCB2-44BDCD91E524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pic>
        <p:nvPicPr>
          <p:cNvPr id="560" name="Picture 6" descr=""/>
          <p:cNvPicPr/>
          <p:nvPr/>
        </p:nvPicPr>
        <p:blipFill>
          <a:blip r:embed="rId1"/>
          <a:stretch/>
        </p:blipFill>
        <p:spPr>
          <a:xfrm>
            <a:off x="1752480" y="1066680"/>
            <a:ext cx="4646160" cy="5164920"/>
          </a:xfrm>
          <a:prstGeom prst="rect">
            <a:avLst/>
          </a:prstGeom>
          <a:ln w="0">
            <a:noFill/>
          </a:ln>
        </p:spPr>
      </p:pic>
      <p:sp>
        <p:nvSpPr>
          <p:cNvPr id="561" name="CustomShape 2"/>
          <p:cNvSpPr/>
          <p:nvPr/>
        </p:nvSpPr>
        <p:spPr>
          <a:xfrm>
            <a:off x="1364400" y="5680440"/>
            <a:ext cx="491040" cy="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2" name="CustomShape 3"/>
          <p:cNvSpPr/>
          <p:nvPr/>
        </p:nvSpPr>
        <p:spPr>
          <a:xfrm>
            <a:off x="372600" y="5486400"/>
            <a:ext cx="982440" cy="38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960" spc="-1" strike="noStrike">
                <a:solidFill>
                  <a:srgbClr val="000000"/>
                </a:solidFill>
                <a:latin typeface="Arial"/>
                <a:ea typeface="DejaVu Sans"/>
              </a:rPr>
              <a:t>Power Supply</a:t>
            </a:r>
            <a:endParaRPr b="0" lang="en-IN" sz="96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960" spc="-1" strike="noStrike">
                <a:solidFill>
                  <a:srgbClr val="000000"/>
                </a:solidFill>
                <a:latin typeface="Arial"/>
                <a:ea typeface="DejaVu Sans"/>
              </a:rPr>
              <a:t>(12V 5A)</a:t>
            </a:r>
            <a:endParaRPr b="0" lang="en-IN" sz="960" spc="-1" strike="noStrike">
              <a:latin typeface="Arial"/>
            </a:endParaRPr>
          </a:p>
        </p:txBody>
      </p:sp>
      <p:sp>
        <p:nvSpPr>
          <p:cNvPr id="563" name="CustomShape 4"/>
          <p:cNvSpPr/>
          <p:nvPr/>
        </p:nvSpPr>
        <p:spPr>
          <a:xfrm>
            <a:off x="376200" y="4047120"/>
            <a:ext cx="941400" cy="23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960" spc="-1" strike="noStrike">
                <a:solidFill>
                  <a:srgbClr val="000000"/>
                </a:solidFill>
                <a:latin typeface="Arial"/>
                <a:ea typeface="DejaVu Sans"/>
              </a:rPr>
              <a:t>Jtag XDS 110</a:t>
            </a:r>
            <a:endParaRPr b="0" lang="en-IN" sz="960" spc="-1" strike="noStrike">
              <a:latin typeface="Arial"/>
            </a:endParaRPr>
          </a:p>
        </p:txBody>
      </p:sp>
      <p:sp>
        <p:nvSpPr>
          <p:cNvPr id="564" name="CustomShape 5"/>
          <p:cNvSpPr/>
          <p:nvPr/>
        </p:nvSpPr>
        <p:spPr>
          <a:xfrm>
            <a:off x="1330560" y="4167360"/>
            <a:ext cx="570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5" name="CustomShape 6"/>
          <p:cNvSpPr/>
          <p:nvPr/>
        </p:nvSpPr>
        <p:spPr>
          <a:xfrm>
            <a:off x="6557040" y="1523880"/>
            <a:ext cx="863640" cy="23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960" spc="-1" strike="noStrike">
                <a:solidFill>
                  <a:srgbClr val="000000"/>
                </a:solidFill>
                <a:latin typeface="Arial"/>
                <a:ea typeface="DejaVu Sans"/>
              </a:rPr>
              <a:t>Uart to USB</a:t>
            </a:r>
            <a:endParaRPr b="0" lang="en-IN" sz="960" spc="-1" strike="noStrike">
              <a:latin typeface="Arial"/>
            </a:endParaRPr>
          </a:p>
        </p:txBody>
      </p:sp>
      <p:sp>
        <p:nvSpPr>
          <p:cNvPr id="566" name="CustomShape 7"/>
          <p:cNvSpPr/>
          <p:nvPr/>
        </p:nvSpPr>
        <p:spPr>
          <a:xfrm flipH="1">
            <a:off x="5958000" y="1644120"/>
            <a:ext cx="607320" cy="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67" name="Picture 17" descr=""/>
          <p:cNvPicPr/>
          <p:nvPr/>
        </p:nvPicPr>
        <p:blipFill>
          <a:blip r:embed="rId2"/>
          <a:stretch/>
        </p:blipFill>
        <p:spPr>
          <a:xfrm>
            <a:off x="8001000" y="1066680"/>
            <a:ext cx="4329720" cy="5164920"/>
          </a:xfrm>
          <a:prstGeom prst="rect">
            <a:avLst/>
          </a:prstGeom>
          <a:ln w="0">
            <a:noFill/>
          </a:ln>
        </p:spPr>
      </p:pic>
      <p:sp>
        <p:nvSpPr>
          <p:cNvPr id="568" name="CustomShape 8"/>
          <p:cNvSpPr/>
          <p:nvPr/>
        </p:nvSpPr>
        <p:spPr>
          <a:xfrm>
            <a:off x="12911040" y="1376280"/>
            <a:ext cx="810360" cy="38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960" spc="-1" strike="noStrike">
                <a:solidFill>
                  <a:srgbClr val="000000"/>
                </a:solidFill>
                <a:latin typeface="Arial"/>
                <a:ea typeface="DejaVu Sans"/>
              </a:rPr>
              <a:t>Boot Mode</a:t>
            </a:r>
            <a:endParaRPr b="0" lang="en-IN" sz="96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960" spc="-1" strike="noStrike">
                <a:solidFill>
                  <a:srgbClr val="000000"/>
                </a:solidFill>
                <a:latin typeface="Arial"/>
                <a:ea typeface="DejaVu Sans"/>
              </a:rPr>
              <a:t>Switches</a:t>
            </a:r>
            <a:endParaRPr b="0" lang="en-IN" sz="960" spc="-1" strike="noStrike">
              <a:latin typeface="Arial"/>
            </a:endParaRPr>
          </a:p>
        </p:txBody>
      </p:sp>
      <p:sp>
        <p:nvSpPr>
          <p:cNvPr id="569" name="CustomShape 9"/>
          <p:cNvSpPr/>
          <p:nvPr/>
        </p:nvSpPr>
        <p:spPr>
          <a:xfrm>
            <a:off x="12909240" y="2743200"/>
            <a:ext cx="938160" cy="23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960" spc="-1" strike="noStrike">
                <a:solidFill>
                  <a:srgbClr val="000000"/>
                </a:solidFill>
                <a:latin typeface="Arial"/>
                <a:ea typeface="DejaVu Sans"/>
              </a:rPr>
              <a:t>Reset Button</a:t>
            </a:r>
            <a:endParaRPr b="0" lang="en-IN" sz="960" spc="-1" strike="noStrike">
              <a:latin typeface="Arial"/>
            </a:endParaRPr>
          </a:p>
        </p:txBody>
      </p:sp>
      <p:sp>
        <p:nvSpPr>
          <p:cNvPr id="570" name="CustomShape 10"/>
          <p:cNvSpPr/>
          <p:nvPr/>
        </p:nvSpPr>
        <p:spPr>
          <a:xfrm flipH="1">
            <a:off x="11885040" y="2863080"/>
            <a:ext cx="1013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1" name="CustomShape 11"/>
          <p:cNvSpPr/>
          <p:nvPr/>
        </p:nvSpPr>
        <p:spPr>
          <a:xfrm rot="10800000">
            <a:off x="15915960" y="1986840"/>
            <a:ext cx="3006000" cy="413280"/>
          </a:xfrm>
          <a:prstGeom prst="bentConnector4">
            <a:avLst>
              <a:gd name="adj1" fmla="val 14657"/>
              <a:gd name="adj2" fmla="val 155018"/>
            </a:avLst>
          </a:pr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CustomShape 1"/>
          <p:cNvSpPr/>
          <p:nvPr/>
        </p:nvSpPr>
        <p:spPr>
          <a:xfrm>
            <a:off x="4973760" y="261720"/>
            <a:ext cx="4112640" cy="6598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3" name="Line 2"/>
          <p:cNvSpPr/>
          <p:nvPr/>
        </p:nvSpPr>
        <p:spPr>
          <a:xfrm>
            <a:off x="2133360" y="1254240"/>
            <a:ext cx="7239240" cy="360"/>
          </a:xfrm>
          <a:prstGeom prst="line">
            <a:avLst/>
          </a:prstGeom>
          <a:ln>
            <a:solidFill>
              <a:srgbClr val="a6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4" name="Line 3"/>
          <p:cNvSpPr/>
          <p:nvPr/>
        </p:nvSpPr>
        <p:spPr>
          <a:xfrm flipV="1">
            <a:off x="2133360" y="5958720"/>
            <a:ext cx="7239240" cy="1152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5" name="CustomShape 4"/>
          <p:cNvSpPr/>
          <p:nvPr/>
        </p:nvSpPr>
        <p:spPr>
          <a:xfrm>
            <a:off x="5355000" y="591120"/>
            <a:ext cx="3503160" cy="3628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76" name="CustomShape 5"/>
          <p:cNvSpPr/>
          <p:nvPr/>
        </p:nvSpPr>
        <p:spPr>
          <a:xfrm>
            <a:off x="2374920" y="5982120"/>
            <a:ext cx="228384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Layer 1 - Physical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77" name="CustomShape 6"/>
          <p:cNvSpPr/>
          <p:nvPr/>
        </p:nvSpPr>
        <p:spPr>
          <a:xfrm>
            <a:off x="2374920" y="5601240"/>
            <a:ext cx="228384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Layer 2 - Data Link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78" name="CustomShape 7"/>
          <p:cNvSpPr/>
          <p:nvPr/>
        </p:nvSpPr>
        <p:spPr>
          <a:xfrm>
            <a:off x="2374920" y="873720"/>
            <a:ext cx="228384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Layer 7 -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79" name="CustomShape 8"/>
          <p:cNvSpPr/>
          <p:nvPr/>
        </p:nvSpPr>
        <p:spPr>
          <a:xfrm>
            <a:off x="2374920" y="3561840"/>
            <a:ext cx="2283840" cy="3628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TI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80" name="CustomShape 9"/>
          <p:cNvSpPr/>
          <p:nvPr/>
        </p:nvSpPr>
        <p:spPr>
          <a:xfrm>
            <a:off x="2374920" y="2811600"/>
            <a:ext cx="2283840" cy="3628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Customer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81" name="CustomShape 10"/>
          <p:cNvSpPr/>
          <p:nvPr/>
        </p:nvSpPr>
        <p:spPr>
          <a:xfrm>
            <a:off x="2374920" y="3192480"/>
            <a:ext cx="2283840" cy="3628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Third Party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82" name="CustomShape 11"/>
          <p:cNvSpPr/>
          <p:nvPr/>
        </p:nvSpPr>
        <p:spPr>
          <a:xfrm>
            <a:off x="5355000" y="4374000"/>
            <a:ext cx="2169720" cy="3628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PRU Firmware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83" name="CustomShape 12"/>
          <p:cNvSpPr/>
          <p:nvPr/>
        </p:nvSpPr>
        <p:spPr>
          <a:xfrm>
            <a:off x="5351040" y="5309640"/>
            <a:ext cx="3503160" cy="3628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PRUICSS with 2x MII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84" name="CustomShape 13"/>
          <p:cNvSpPr/>
          <p:nvPr/>
        </p:nvSpPr>
        <p:spPr>
          <a:xfrm>
            <a:off x="5355000" y="3431880"/>
            <a:ext cx="2169720" cy="3628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PRUICSS Driver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85" name="CustomShape 14"/>
          <p:cNvSpPr/>
          <p:nvPr/>
        </p:nvSpPr>
        <p:spPr>
          <a:xfrm>
            <a:off x="5351040" y="2500200"/>
            <a:ext cx="3503160" cy="3628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FW HAL for EtherCAT Slave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86" name="CustomShape 15"/>
          <p:cNvSpPr/>
          <p:nvPr/>
        </p:nvSpPr>
        <p:spPr>
          <a:xfrm>
            <a:off x="5355000" y="1536120"/>
            <a:ext cx="3503160" cy="3628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EtherCAT Slave Stack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87" name="CustomShape 16"/>
          <p:cNvSpPr/>
          <p:nvPr/>
        </p:nvSpPr>
        <p:spPr>
          <a:xfrm>
            <a:off x="6972480" y="987480"/>
            <a:ext cx="226440" cy="5317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8" name="Line 17"/>
          <p:cNvSpPr/>
          <p:nvPr/>
        </p:nvSpPr>
        <p:spPr>
          <a:xfrm>
            <a:off x="5333760" y="4082040"/>
            <a:ext cx="3522240" cy="12240"/>
          </a:xfrm>
          <a:prstGeom prst="line">
            <a:avLst/>
          </a:prstGeom>
          <a:ln cap="rnd" w="25560">
            <a:solidFill>
              <a:srgbClr val="c0000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9" name="CustomShape 18"/>
          <p:cNvSpPr/>
          <p:nvPr/>
        </p:nvSpPr>
        <p:spPr>
          <a:xfrm>
            <a:off x="6970320" y="1936440"/>
            <a:ext cx="226440" cy="5317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0" name="CustomShape 19"/>
          <p:cNvSpPr/>
          <p:nvPr/>
        </p:nvSpPr>
        <p:spPr>
          <a:xfrm>
            <a:off x="6318360" y="2886840"/>
            <a:ext cx="226440" cy="5317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1" name="CustomShape 20"/>
          <p:cNvSpPr/>
          <p:nvPr/>
        </p:nvSpPr>
        <p:spPr>
          <a:xfrm>
            <a:off x="6318360" y="3830760"/>
            <a:ext cx="226440" cy="5317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2" name="CustomShape 21"/>
          <p:cNvSpPr/>
          <p:nvPr/>
        </p:nvSpPr>
        <p:spPr>
          <a:xfrm>
            <a:off x="6318360" y="4752720"/>
            <a:ext cx="226440" cy="5317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3" name="CustomShape 22"/>
          <p:cNvSpPr/>
          <p:nvPr/>
        </p:nvSpPr>
        <p:spPr>
          <a:xfrm>
            <a:off x="6071760" y="5703480"/>
            <a:ext cx="226440" cy="5317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4" name="CustomShape 23"/>
          <p:cNvSpPr/>
          <p:nvPr/>
        </p:nvSpPr>
        <p:spPr>
          <a:xfrm>
            <a:off x="8229600" y="2867040"/>
            <a:ext cx="226440" cy="24382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5" name="CustomShape 24"/>
          <p:cNvSpPr/>
          <p:nvPr/>
        </p:nvSpPr>
        <p:spPr>
          <a:xfrm>
            <a:off x="9465840" y="591120"/>
            <a:ext cx="372600" cy="346068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6" name="CustomShape 25"/>
          <p:cNvSpPr/>
          <p:nvPr/>
        </p:nvSpPr>
        <p:spPr>
          <a:xfrm>
            <a:off x="9473040" y="4175280"/>
            <a:ext cx="365040" cy="178128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7" name="CustomShape 26"/>
          <p:cNvSpPr/>
          <p:nvPr/>
        </p:nvSpPr>
        <p:spPr>
          <a:xfrm>
            <a:off x="9520560" y="2057760"/>
            <a:ext cx="188604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Processor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98" name="CustomShape 27"/>
          <p:cNvSpPr/>
          <p:nvPr/>
        </p:nvSpPr>
        <p:spPr>
          <a:xfrm>
            <a:off x="9520560" y="4882320"/>
            <a:ext cx="188604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PRUICSS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99" name="CustomShape 28"/>
          <p:cNvSpPr/>
          <p:nvPr/>
        </p:nvSpPr>
        <p:spPr>
          <a:xfrm>
            <a:off x="7198920" y="6238800"/>
            <a:ext cx="1655280" cy="3628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00" name="CustomShape 29"/>
          <p:cNvSpPr/>
          <p:nvPr/>
        </p:nvSpPr>
        <p:spPr>
          <a:xfrm>
            <a:off x="5357160" y="6238800"/>
            <a:ext cx="1655280" cy="3628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01" name="CustomShape 30"/>
          <p:cNvSpPr/>
          <p:nvPr/>
        </p:nvSpPr>
        <p:spPr>
          <a:xfrm>
            <a:off x="7913160" y="5688360"/>
            <a:ext cx="226440" cy="5317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ustomShape 1"/>
          <p:cNvSpPr/>
          <p:nvPr/>
        </p:nvSpPr>
        <p:spPr>
          <a:xfrm>
            <a:off x="1005840" y="438120"/>
            <a:ext cx="12616560" cy="811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>
            <a:normAutofit/>
          </a:bodyPr>
          <a:p>
            <a:pPr>
              <a:lnSpc>
                <a:spcPct val="85000"/>
              </a:lnSpc>
              <a:buNone/>
            </a:pPr>
            <a:r>
              <a:rPr b="1" lang="en-US" sz="3840" spc="-1" strike="noStrike">
                <a:solidFill>
                  <a:srgbClr val="de0000"/>
                </a:solidFill>
                <a:latin typeface="Arial"/>
                <a:ea typeface="DejaVu Sans"/>
              </a:rPr>
              <a:t>RPRC Format</a:t>
            </a:r>
            <a:endParaRPr b="0" lang="en-IN" sz="3840" spc="-1" strike="noStrike">
              <a:latin typeface="Arial"/>
            </a:endParaRPr>
          </a:p>
        </p:txBody>
      </p:sp>
      <p:graphicFrame>
        <p:nvGraphicFramePr>
          <p:cNvPr id="603" name="Table 2"/>
          <p:cNvGraphicFramePr/>
          <p:nvPr/>
        </p:nvGraphicFramePr>
        <p:xfrm>
          <a:off x="1436040" y="2143800"/>
          <a:ext cx="3457080" cy="3840120"/>
        </p:xfrm>
        <a:graphic>
          <a:graphicData uri="http://schemas.openxmlformats.org/drawingml/2006/table">
            <a:tbl>
              <a:tblPr/>
              <a:tblGrid>
                <a:gridCol w="3457440"/>
              </a:tblGrid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Header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Header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Content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Header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Content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Header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Content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604" name="CustomShape 3"/>
          <p:cNvSpPr/>
          <p:nvPr/>
        </p:nvSpPr>
        <p:spPr>
          <a:xfrm>
            <a:off x="5032800" y="2143800"/>
            <a:ext cx="407520" cy="57204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605" name="Table 4"/>
          <p:cNvGraphicFramePr/>
          <p:nvPr/>
        </p:nvGraphicFramePr>
        <p:xfrm>
          <a:off x="7003080" y="2131200"/>
          <a:ext cx="1789200" cy="1553400"/>
        </p:xfrm>
        <a:graphic>
          <a:graphicData uri="http://schemas.openxmlformats.org/drawingml/2006/table">
            <a:tbl>
              <a:tblPr/>
              <a:tblGrid>
                <a:gridCol w="1789560"/>
              </a:tblGrid>
              <a:tr h="31068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Magic Word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068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Entry Point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31068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068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Count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3110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Version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6" name="Table 5"/>
          <p:cNvGraphicFramePr/>
          <p:nvPr/>
        </p:nvGraphicFramePr>
        <p:xfrm>
          <a:off x="7003080" y="3806640"/>
          <a:ext cx="1789200" cy="1550520"/>
        </p:xfrm>
        <a:graphic>
          <a:graphicData uri="http://schemas.openxmlformats.org/drawingml/2006/table">
            <a:tbl>
              <a:tblPr/>
              <a:tblGrid>
                <a:gridCol w="1789560"/>
              </a:tblGrid>
              <a:tr h="30780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Run Address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068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31068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Size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068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3110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607" name="CustomShape 6"/>
          <p:cNvSpPr/>
          <p:nvPr/>
        </p:nvSpPr>
        <p:spPr>
          <a:xfrm>
            <a:off x="5032800" y="3782520"/>
            <a:ext cx="407520" cy="54288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8" name="CustomShape 7"/>
          <p:cNvSpPr/>
          <p:nvPr/>
        </p:nvSpPr>
        <p:spPr>
          <a:xfrm flipH="1" flipV="1" rot="10800000">
            <a:off x="8562600" y="3374640"/>
            <a:ext cx="1558440" cy="465120"/>
          </a:xfrm>
          <a:prstGeom prst="bentConnector3">
            <a:avLst>
              <a:gd name="adj1" fmla="val 12556"/>
            </a:avLst>
          </a:pr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9" name="CustomShape 8"/>
          <p:cNvSpPr/>
          <p:nvPr/>
        </p:nvSpPr>
        <p:spPr>
          <a:xfrm flipH="1" flipV="1" rot="10800000">
            <a:off x="8562600" y="5099040"/>
            <a:ext cx="1558440" cy="515520"/>
          </a:xfrm>
          <a:prstGeom prst="bentConnector3">
            <a:avLst>
              <a:gd name="adj1" fmla="val 11014"/>
            </a:avLst>
          </a:pr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0" name="CustomShape 9"/>
          <p:cNvSpPr/>
          <p:nvPr/>
        </p:nvSpPr>
        <p:spPr>
          <a:xfrm>
            <a:off x="8915400" y="2131200"/>
            <a:ext cx="1674360" cy="27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11" name="CustomShape 10"/>
          <p:cNvSpPr/>
          <p:nvPr/>
        </p:nvSpPr>
        <p:spPr>
          <a:xfrm>
            <a:off x="8915400" y="2441160"/>
            <a:ext cx="1674360" cy="27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12" name="CustomShape 11"/>
          <p:cNvSpPr/>
          <p:nvPr/>
        </p:nvSpPr>
        <p:spPr>
          <a:xfrm>
            <a:off x="8915400" y="2769840"/>
            <a:ext cx="1674360" cy="27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13" name="CustomShape 12"/>
          <p:cNvSpPr/>
          <p:nvPr/>
        </p:nvSpPr>
        <p:spPr>
          <a:xfrm>
            <a:off x="8915400" y="3098520"/>
            <a:ext cx="1674360" cy="27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14" name="CustomShape 13"/>
          <p:cNvSpPr/>
          <p:nvPr/>
        </p:nvSpPr>
        <p:spPr>
          <a:xfrm>
            <a:off x="8915400" y="3427200"/>
            <a:ext cx="1674360" cy="27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0x00000010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15" name="CustomShape 14"/>
          <p:cNvSpPr/>
          <p:nvPr/>
        </p:nvSpPr>
        <p:spPr>
          <a:xfrm>
            <a:off x="8915400" y="3837960"/>
            <a:ext cx="1674360" cy="27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16" name="CustomShape 15"/>
          <p:cNvSpPr/>
          <p:nvPr/>
        </p:nvSpPr>
        <p:spPr>
          <a:xfrm>
            <a:off x="8915400" y="4147920"/>
            <a:ext cx="1674360" cy="27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17" name="CustomShape 16"/>
          <p:cNvSpPr/>
          <p:nvPr/>
        </p:nvSpPr>
        <p:spPr>
          <a:xfrm>
            <a:off x="8915400" y="4476600"/>
            <a:ext cx="1674360" cy="27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18" name="CustomShape 17"/>
          <p:cNvSpPr/>
          <p:nvPr/>
        </p:nvSpPr>
        <p:spPr>
          <a:xfrm>
            <a:off x="8915400" y="4805280"/>
            <a:ext cx="1674360" cy="27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19" name="CustomShape 18"/>
          <p:cNvSpPr/>
          <p:nvPr/>
        </p:nvSpPr>
        <p:spPr>
          <a:xfrm>
            <a:off x="8915400" y="5133960"/>
            <a:ext cx="1674360" cy="27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0x00000010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20" name="CustomShape 19"/>
          <p:cNvSpPr/>
          <p:nvPr/>
        </p:nvSpPr>
        <p:spPr>
          <a:xfrm>
            <a:off x="8610480" y="1872360"/>
            <a:ext cx="1674360" cy="27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Offset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21" name="CustomShape 20"/>
          <p:cNvSpPr/>
          <p:nvPr/>
        </p:nvSpPr>
        <p:spPr>
          <a:xfrm>
            <a:off x="5991120" y="2610000"/>
            <a:ext cx="1674360" cy="27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(20 Bytes)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22" name="CustomShape 21"/>
          <p:cNvSpPr/>
          <p:nvPr/>
        </p:nvSpPr>
        <p:spPr>
          <a:xfrm>
            <a:off x="5991120" y="4305600"/>
            <a:ext cx="1674360" cy="27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(20 Bytes)</a:t>
            </a:r>
            <a:endParaRPr b="0" lang="en-IN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CustomShape 1"/>
          <p:cNvSpPr/>
          <p:nvPr/>
        </p:nvSpPr>
        <p:spPr>
          <a:xfrm>
            <a:off x="1005840" y="438120"/>
            <a:ext cx="12616560" cy="811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>
            <a:normAutofit/>
          </a:bodyPr>
          <a:p>
            <a:pPr>
              <a:lnSpc>
                <a:spcPct val="85000"/>
              </a:lnSpc>
              <a:buNone/>
            </a:pPr>
            <a:r>
              <a:rPr b="1" lang="en-US" sz="3840" spc="-1" strike="noStrike">
                <a:solidFill>
                  <a:srgbClr val="de0000"/>
                </a:solidFill>
                <a:latin typeface="Arial"/>
                <a:ea typeface="DejaVu Sans"/>
              </a:rPr>
              <a:t>RPRC Format</a:t>
            </a:r>
            <a:endParaRPr b="0" lang="en-IN" sz="3840" spc="-1" strike="noStrike">
              <a:latin typeface="Arial"/>
            </a:endParaRPr>
          </a:p>
        </p:txBody>
      </p:sp>
      <p:graphicFrame>
        <p:nvGraphicFramePr>
          <p:cNvPr id="624" name="Table 2"/>
          <p:cNvGraphicFramePr/>
          <p:nvPr/>
        </p:nvGraphicFramePr>
        <p:xfrm>
          <a:off x="1436040" y="2143800"/>
          <a:ext cx="3457080" cy="3840120"/>
        </p:xfrm>
        <a:graphic>
          <a:graphicData uri="http://schemas.openxmlformats.org/drawingml/2006/table">
            <a:tbl>
              <a:tblPr/>
              <a:tblGrid>
                <a:gridCol w="3457440"/>
              </a:tblGrid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Header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Header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Content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Header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Content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Header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Content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625" name="CustomShape 3"/>
          <p:cNvSpPr/>
          <p:nvPr/>
        </p:nvSpPr>
        <p:spPr>
          <a:xfrm>
            <a:off x="5032800" y="2143800"/>
            <a:ext cx="407520" cy="57204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626" name="Table 4"/>
          <p:cNvGraphicFramePr/>
          <p:nvPr/>
        </p:nvGraphicFramePr>
        <p:xfrm>
          <a:off x="7003080" y="2131200"/>
          <a:ext cx="1789200" cy="1553400"/>
        </p:xfrm>
        <a:graphic>
          <a:graphicData uri="http://schemas.openxmlformats.org/drawingml/2006/table">
            <a:tbl>
              <a:tblPr/>
              <a:tblGrid>
                <a:gridCol w="1789560"/>
              </a:tblGrid>
              <a:tr h="31068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Magic Word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068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Entry Point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31068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068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Count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3110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Version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27" name="Table 5"/>
          <p:cNvGraphicFramePr/>
          <p:nvPr/>
        </p:nvGraphicFramePr>
        <p:xfrm>
          <a:off x="7003080" y="3806640"/>
          <a:ext cx="1789200" cy="1550520"/>
        </p:xfrm>
        <a:graphic>
          <a:graphicData uri="http://schemas.openxmlformats.org/drawingml/2006/table">
            <a:tbl>
              <a:tblPr/>
              <a:tblGrid>
                <a:gridCol w="1789560"/>
              </a:tblGrid>
              <a:tr h="30780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Run Address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068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31068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Size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068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3110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628" name="CustomShape 6"/>
          <p:cNvSpPr/>
          <p:nvPr/>
        </p:nvSpPr>
        <p:spPr>
          <a:xfrm>
            <a:off x="5032800" y="3782520"/>
            <a:ext cx="407520" cy="54288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9" name="CustomShape 7"/>
          <p:cNvSpPr/>
          <p:nvPr/>
        </p:nvSpPr>
        <p:spPr>
          <a:xfrm flipH="1" flipV="1" rot="10800000">
            <a:off x="8562600" y="3374640"/>
            <a:ext cx="1558440" cy="465120"/>
          </a:xfrm>
          <a:prstGeom prst="bentConnector3">
            <a:avLst>
              <a:gd name="adj1" fmla="val 12556"/>
            </a:avLst>
          </a:pr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0" name="CustomShape 8"/>
          <p:cNvSpPr/>
          <p:nvPr/>
        </p:nvSpPr>
        <p:spPr>
          <a:xfrm flipH="1" flipV="1" rot="10800000">
            <a:off x="8562600" y="5099040"/>
            <a:ext cx="1558440" cy="515520"/>
          </a:xfrm>
          <a:prstGeom prst="bentConnector3">
            <a:avLst>
              <a:gd name="adj1" fmla="val 11014"/>
            </a:avLst>
          </a:pr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1" name="CustomShape 9"/>
          <p:cNvSpPr/>
          <p:nvPr/>
        </p:nvSpPr>
        <p:spPr>
          <a:xfrm>
            <a:off x="8915400" y="2131200"/>
            <a:ext cx="1674360" cy="27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32" name="CustomShape 10"/>
          <p:cNvSpPr/>
          <p:nvPr/>
        </p:nvSpPr>
        <p:spPr>
          <a:xfrm>
            <a:off x="8915400" y="2441160"/>
            <a:ext cx="1674360" cy="27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33" name="CustomShape 11"/>
          <p:cNvSpPr/>
          <p:nvPr/>
        </p:nvSpPr>
        <p:spPr>
          <a:xfrm>
            <a:off x="8915400" y="2769840"/>
            <a:ext cx="1674360" cy="27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34" name="CustomShape 12"/>
          <p:cNvSpPr/>
          <p:nvPr/>
        </p:nvSpPr>
        <p:spPr>
          <a:xfrm>
            <a:off x="8915400" y="3098520"/>
            <a:ext cx="1674360" cy="27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35" name="CustomShape 13"/>
          <p:cNvSpPr/>
          <p:nvPr/>
        </p:nvSpPr>
        <p:spPr>
          <a:xfrm>
            <a:off x="8915400" y="3427200"/>
            <a:ext cx="1674360" cy="27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0x00000010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36" name="CustomShape 14"/>
          <p:cNvSpPr/>
          <p:nvPr/>
        </p:nvSpPr>
        <p:spPr>
          <a:xfrm>
            <a:off x="8915400" y="3837960"/>
            <a:ext cx="1674360" cy="27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37" name="CustomShape 15"/>
          <p:cNvSpPr/>
          <p:nvPr/>
        </p:nvSpPr>
        <p:spPr>
          <a:xfrm>
            <a:off x="8915400" y="4147920"/>
            <a:ext cx="1674360" cy="27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38" name="CustomShape 16"/>
          <p:cNvSpPr/>
          <p:nvPr/>
        </p:nvSpPr>
        <p:spPr>
          <a:xfrm>
            <a:off x="8915400" y="4476600"/>
            <a:ext cx="1674360" cy="27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39" name="CustomShape 17"/>
          <p:cNvSpPr/>
          <p:nvPr/>
        </p:nvSpPr>
        <p:spPr>
          <a:xfrm>
            <a:off x="8915400" y="4805280"/>
            <a:ext cx="1674360" cy="27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40" name="CustomShape 18"/>
          <p:cNvSpPr/>
          <p:nvPr/>
        </p:nvSpPr>
        <p:spPr>
          <a:xfrm>
            <a:off x="8915400" y="5133960"/>
            <a:ext cx="1674360" cy="27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0x00000010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41" name="CustomShape 19"/>
          <p:cNvSpPr/>
          <p:nvPr/>
        </p:nvSpPr>
        <p:spPr>
          <a:xfrm>
            <a:off x="8610480" y="1872360"/>
            <a:ext cx="1674360" cy="27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Offset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42" name="CustomShape 20"/>
          <p:cNvSpPr/>
          <p:nvPr/>
        </p:nvSpPr>
        <p:spPr>
          <a:xfrm>
            <a:off x="5991120" y="2610000"/>
            <a:ext cx="1674360" cy="27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(20 Bytes)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43" name="CustomShape 21"/>
          <p:cNvSpPr/>
          <p:nvPr/>
        </p:nvSpPr>
        <p:spPr>
          <a:xfrm>
            <a:off x="5991120" y="4305600"/>
            <a:ext cx="1674360" cy="27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(20 Bytes)</a:t>
            </a:r>
            <a:endParaRPr b="0" lang="en-IN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CustomShape 1"/>
          <p:cNvSpPr/>
          <p:nvPr/>
        </p:nvSpPr>
        <p:spPr>
          <a:xfrm>
            <a:off x="548640" y="274320"/>
            <a:ext cx="12799440" cy="820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>
            <a:noAutofit/>
          </a:bodyPr>
          <a:p>
            <a:pPr>
              <a:lnSpc>
                <a:spcPct val="85000"/>
              </a:lnSpc>
              <a:buNone/>
            </a:pPr>
            <a:r>
              <a:rPr b="1" lang="en-US" sz="3200" spc="-1" strike="noStrike">
                <a:solidFill>
                  <a:srgbClr val="de0000"/>
                </a:solidFill>
                <a:latin typeface="Arial"/>
                <a:ea typeface="DejaVu Sans"/>
              </a:rPr>
              <a:t>XIP gen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645" name="CustomShape 2"/>
          <p:cNvSpPr/>
          <p:nvPr/>
        </p:nvSpPr>
        <p:spPr>
          <a:xfrm>
            <a:off x="5608440" y="7799040"/>
            <a:ext cx="3411720" cy="245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B4961DD5-6C48-49FE-BC42-22490AD7CD9B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14</a:t>
            </a:fld>
            <a:endParaRPr b="0" lang="en-IN" sz="1100" spc="-1" strike="noStrike">
              <a:latin typeface="Arial"/>
            </a:endParaRPr>
          </a:p>
        </p:txBody>
      </p:sp>
      <p:graphicFrame>
        <p:nvGraphicFramePr>
          <p:cNvPr id="646" name="Table 3"/>
          <p:cNvGraphicFramePr/>
          <p:nvPr/>
        </p:nvGraphicFramePr>
        <p:xfrm>
          <a:off x="548640" y="1295280"/>
          <a:ext cx="4723920" cy="4937400"/>
        </p:xfrm>
        <a:graphic>
          <a:graphicData uri="http://schemas.openxmlformats.org/drawingml/2006/table">
            <a:tbl>
              <a:tblPr/>
              <a:tblGrid>
                <a:gridCol w="4724280"/>
              </a:tblGrid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Header</a:t>
                      </a:r>
                      <a:endParaRPr b="0" lang="en-IN" sz="2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(entry point = 0x0)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Header</a:t>
                      </a:r>
                      <a:endParaRPr b="0" lang="en-IN" sz="2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0x0, size = 0x80)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Content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Header</a:t>
                      </a:r>
                      <a:endParaRPr b="0" lang="en-IN" sz="2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0x70080000, size = 8KB)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Content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Header</a:t>
                      </a:r>
                      <a:endParaRPr b="0" lang="en-IN" sz="2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0x60100000, size = 64KB)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Content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4 Header</a:t>
                      </a:r>
                      <a:endParaRPr b="0" lang="en-IN" sz="2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0x60110000, size = 16KB)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4 Content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647" name="CustomShape 4"/>
          <p:cNvSpPr/>
          <p:nvPr/>
        </p:nvSpPr>
        <p:spPr>
          <a:xfrm>
            <a:off x="6400800" y="3562560"/>
            <a:ext cx="1293120" cy="531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xipGen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648" name="Table 5"/>
          <p:cNvGraphicFramePr/>
          <p:nvPr/>
        </p:nvGraphicFramePr>
        <p:xfrm>
          <a:off x="8913240" y="1251360"/>
          <a:ext cx="3657240" cy="2475720"/>
        </p:xfrm>
        <a:graphic>
          <a:graphicData uri="http://schemas.openxmlformats.org/drawingml/2006/table">
            <a:tbl>
              <a:tblPr/>
              <a:tblGrid>
                <a:gridCol w="3657600"/>
              </a:tblGrid>
              <a:tr h="5612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Header</a:t>
                      </a:r>
                      <a:endParaRPr b="0" lang="en-IN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(entry point = 0x0)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612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Header</a:t>
                      </a:r>
                      <a:endParaRPr b="0" lang="en-IN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0x0, size = 0x80)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39636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Content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612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Header</a:t>
                      </a:r>
                      <a:endParaRPr b="0" lang="en-IN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0x70080000, size = 8KB)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39600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Content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49" name="Table 6"/>
          <p:cNvGraphicFramePr/>
          <p:nvPr/>
        </p:nvGraphicFramePr>
        <p:xfrm>
          <a:off x="8910000" y="4680360"/>
          <a:ext cx="3657240" cy="1683360"/>
        </p:xfrm>
        <a:graphic>
          <a:graphicData uri="http://schemas.openxmlformats.org/drawingml/2006/table">
            <a:tbl>
              <a:tblPr/>
              <a:tblGrid>
                <a:gridCol w="3657600"/>
              </a:tblGrid>
              <a:tr h="5612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Header</a:t>
                      </a:r>
                      <a:endParaRPr b="0" lang="en-IN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(entry point = NOT USED)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612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Header</a:t>
                      </a:r>
                      <a:endParaRPr b="0" lang="en-IN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0x60100000, size = 80 KB)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612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Content (merged content of section 3 + section 4)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650" name="CustomShape 7"/>
          <p:cNvSpPr/>
          <p:nvPr/>
        </p:nvSpPr>
        <p:spPr>
          <a:xfrm>
            <a:off x="5410080" y="3809880"/>
            <a:ext cx="759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1" name="CustomShape 8"/>
          <p:cNvSpPr/>
          <p:nvPr/>
        </p:nvSpPr>
        <p:spPr>
          <a:xfrm flipV="1">
            <a:off x="7848720" y="2872800"/>
            <a:ext cx="973080" cy="70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2" name="CustomShape 9"/>
          <p:cNvSpPr/>
          <p:nvPr/>
        </p:nvSpPr>
        <p:spPr>
          <a:xfrm>
            <a:off x="7848720" y="4096080"/>
            <a:ext cx="928440" cy="72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3" name="CustomShape 10"/>
          <p:cNvSpPr/>
          <p:nvPr/>
        </p:nvSpPr>
        <p:spPr>
          <a:xfrm>
            <a:off x="7255080" y="2130120"/>
            <a:ext cx="152172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Non-XIP RPRC file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54" name="CustomShape 11"/>
          <p:cNvSpPr/>
          <p:nvPr/>
        </p:nvSpPr>
        <p:spPr>
          <a:xfrm>
            <a:off x="7534800" y="4680360"/>
            <a:ext cx="122076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XIP RPRC file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55" name="CustomShape 12"/>
          <p:cNvSpPr/>
          <p:nvPr/>
        </p:nvSpPr>
        <p:spPr>
          <a:xfrm>
            <a:off x="5410080" y="4572000"/>
            <a:ext cx="302760" cy="251244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6" name="CustomShape 13"/>
          <p:cNvSpPr/>
          <p:nvPr/>
        </p:nvSpPr>
        <p:spPr>
          <a:xfrm>
            <a:off x="5787720" y="5652000"/>
            <a:ext cx="144432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XIP sections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57" name="CustomShape 14"/>
          <p:cNvSpPr/>
          <p:nvPr/>
        </p:nvSpPr>
        <p:spPr>
          <a:xfrm>
            <a:off x="13010760" y="5513760"/>
            <a:ext cx="132984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Merged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XIP section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58" name="CustomShape 15"/>
          <p:cNvSpPr/>
          <p:nvPr/>
        </p:nvSpPr>
        <p:spPr>
          <a:xfrm>
            <a:off x="12698640" y="5284440"/>
            <a:ext cx="253080" cy="11862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CustomShape 1"/>
          <p:cNvSpPr/>
          <p:nvPr/>
        </p:nvSpPr>
        <p:spPr>
          <a:xfrm>
            <a:off x="4312800" y="4515480"/>
            <a:ext cx="1293120" cy="360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660" name="CustomShape 2"/>
          <p:cNvSpPr/>
          <p:nvPr/>
        </p:nvSpPr>
        <p:spPr>
          <a:xfrm>
            <a:off x="380880" y="1447920"/>
            <a:ext cx="9218160" cy="31219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v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61" name="CustomShape 3"/>
          <p:cNvSpPr/>
          <p:nvPr/>
        </p:nvSpPr>
        <p:spPr>
          <a:xfrm>
            <a:off x="548640" y="274320"/>
            <a:ext cx="12799440" cy="820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>
            <a:noAutofit/>
          </a:bodyPr>
          <a:p>
            <a:pPr>
              <a:lnSpc>
                <a:spcPct val="85000"/>
              </a:lnSpc>
              <a:buNone/>
            </a:pPr>
            <a:r>
              <a:rPr b="1" lang="en-US" sz="3200" spc="-1" strike="noStrike">
                <a:solidFill>
                  <a:srgbClr val="de0000"/>
                </a:solidFill>
                <a:latin typeface="Arial"/>
                <a:ea typeface="DejaVu Sans"/>
              </a:rPr>
              <a:t>Post build steps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662" name="CustomShape 4"/>
          <p:cNvSpPr/>
          <p:nvPr/>
        </p:nvSpPr>
        <p:spPr>
          <a:xfrm>
            <a:off x="5608440" y="7799040"/>
            <a:ext cx="3411720" cy="245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DD122BB4-1113-429D-A44A-60487263AFE7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14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663" name="CustomShape 5"/>
          <p:cNvSpPr/>
          <p:nvPr/>
        </p:nvSpPr>
        <p:spPr>
          <a:xfrm>
            <a:off x="609480" y="1676520"/>
            <a:ext cx="835920" cy="531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64" name="CustomShape 6"/>
          <p:cNvSpPr/>
          <p:nvPr/>
        </p:nvSpPr>
        <p:spPr>
          <a:xfrm>
            <a:off x="618840" y="2802600"/>
            <a:ext cx="835920" cy="531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65" name="CustomShape 7"/>
          <p:cNvSpPr/>
          <p:nvPr/>
        </p:nvSpPr>
        <p:spPr>
          <a:xfrm>
            <a:off x="2415600" y="1676520"/>
            <a:ext cx="1011240" cy="531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66" name="CustomShape 8"/>
          <p:cNvSpPr/>
          <p:nvPr/>
        </p:nvSpPr>
        <p:spPr>
          <a:xfrm>
            <a:off x="2415600" y="2787480"/>
            <a:ext cx="1011240" cy="531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67" name="CustomShape 9"/>
          <p:cNvSpPr/>
          <p:nvPr/>
        </p:nvSpPr>
        <p:spPr>
          <a:xfrm>
            <a:off x="2151720" y="3898080"/>
            <a:ext cx="1293120" cy="531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.lib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68" name="CustomShape 10"/>
          <p:cNvSpPr/>
          <p:nvPr/>
        </p:nvSpPr>
        <p:spPr>
          <a:xfrm>
            <a:off x="4114800" y="2525400"/>
            <a:ext cx="1293120" cy="531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.out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69" name="CustomShape 11"/>
          <p:cNvSpPr/>
          <p:nvPr/>
        </p:nvSpPr>
        <p:spPr>
          <a:xfrm>
            <a:off x="1086480" y="2277000"/>
            <a:ext cx="1293120" cy="360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670" name="CustomShape 12"/>
          <p:cNvSpPr/>
          <p:nvPr/>
        </p:nvSpPr>
        <p:spPr>
          <a:xfrm>
            <a:off x="2133720" y="3341880"/>
            <a:ext cx="1293120" cy="360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671" name="CustomShape 13"/>
          <p:cNvSpPr/>
          <p:nvPr/>
        </p:nvSpPr>
        <p:spPr>
          <a:xfrm>
            <a:off x="1447920" y="1943280"/>
            <a:ext cx="965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2" name="CustomShape 14"/>
          <p:cNvSpPr/>
          <p:nvPr/>
        </p:nvSpPr>
        <p:spPr>
          <a:xfrm>
            <a:off x="1447920" y="3032640"/>
            <a:ext cx="932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3" name="CustomShape 15"/>
          <p:cNvSpPr/>
          <p:nvPr/>
        </p:nvSpPr>
        <p:spPr>
          <a:xfrm>
            <a:off x="3429000" y="1943280"/>
            <a:ext cx="683640" cy="846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4" name="CustomShape 16"/>
          <p:cNvSpPr/>
          <p:nvPr/>
        </p:nvSpPr>
        <p:spPr>
          <a:xfrm flipV="1">
            <a:off x="3420000" y="2789640"/>
            <a:ext cx="692640" cy="26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5" name="CustomShape 17"/>
          <p:cNvSpPr/>
          <p:nvPr/>
        </p:nvSpPr>
        <p:spPr>
          <a:xfrm flipV="1">
            <a:off x="3420000" y="2789640"/>
            <a:ext cx="692640" cy="1323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6" name="CustomShape 18"/>
          <p:cNvSpPr/>
          <p:nvPr/>
        </p:nvSpPr>
        <p:spPr>
          <a:xfrm>
            <a:off x="5422320" y="2787480"/>
            <a:ext cx="671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7" name="CustomShape 19"/>
          <p:cNvSpPr/>
          <p:nvPr/>
        </p:nvSpPr>
        <p:spPr>
          <a:xfrm>
            <a:off x="6108120" y="2525400"/>
            <a:ext cx="1229400" cy="478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78" name="CustomShape 20"/>
          <p:cNvSpPr/>
          <p:nvPr/>
        </p:nvSpPr>
        <p:spPr>
          <a:xfrm>
            <a:off x="8001000" y="1909440"/>
            <a:ext cx="1229400" cy="478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79" name="CustomShape 21"/>
          <p:cNvSpPr/>
          <p:nvPr/>
        </p:nvSpPr>
        <p:spPr>
          <a:xfrm>
            <a:off x="7976520" y="3032640"/>
            <a:ext cx="1229400" cy="747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.rprc_xip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80" name="CustomShape 22"/>
          <p:cNvSpPr/>
          <p:nvPr/>
        </p:nvSpPr>
        <p:spPr>
          <a:xfrm flipV="1">
            <a:off x="7339680" y="2131560"/>
            <a:ext cx="635040" cy="65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1" name="CustomShape 23"/>
          <p:cNvSpPr/>
          <p:nvPr/>
        </p:nvSpPr>
        <p:spPr>
          <a:xfrm>
            <a:off x="7339680" y="2804040"/>
            <a:ext cx="635040" cy="514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2" name="CustomShape 24"/>
          <p:cNvSpPr/>
          <p:nvPr/>
        </p:nvSpPr>
        <p:spPr>
          <a:xfrm>
            <a:off x="1405440" y="3069360"/>
            <a:ext cx="104040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83" name="CustomShape 25"/>
          <p:cNvSpPr/>
          <p:nvPr/>
        </p:nvSpPr>
        <p:spPr>
          <a:xfrm>
            <a:off x="3664080" y="3454920"/>
            <a:ext cx="72324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linker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84" name="CustomShape 26"/>
          <p:cNvSpPr/>
          <p:nvPr/>
        </p:nvSpPr>
        <p:spPr>
          <a:xfrm>
            <a:off x="1441080" y="1905840"/>
            <a:ext cx="104040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85" name="CustomShape 27"/>
          <p:cNvSpPr/>
          <p:nvPr/>
        </p:nvSpPr>
        <p:spPr>
          <a:xfrm>
            <a:off x="5369040" y="2978280"/>
            <a:ext cx="93960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out2rpc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86" name="CustomShape 28"/>
          <p:cNvSpPr/>
          <p:nvPr/>
        </p:nvSpPr>
        <p:spPr>
          <a:xfrm>
            <a:off x="7456680" y="2580480"/>
            <a:ext cx="90180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xipGen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87" name="CustomShape 29"/>
          <p:cNvSpPr/>
          <p:nvPr/>
        </p:nvSpPr>
        <p:spPr>
          <a:xfrm>
            <a:off x="8259480" y="4116240"/>
            <a:ext cx="78732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CPU1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88" name="CustomShape 30"/>
          <p:cNvSpPr/>
          <p:nvPr/>
        </p:nvSpPr>
        <p:spPr>
          <a:xfrm>
            <a:off x="380880" y="4917600"/>
            <a:ext cx="9218160" cy="31219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v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89" name="CustomShape 31"/>
          <p:cNvSpPr/>
          <p:nvPr/>
        </p:nvSpPr>
        <p:spPr>
          <a:xfrm>
            <a:off x="609480" y="5146200"/>
            <a:ext cx="835920" cy="531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90" name="CustomShape 32"/>
          <p:cNvSpPr/>
          <p:nvPr/>
        </p:nvSpPr>
        <p:spPr>
          <a:xfrm>
            <a:off x="618840" y="6272640"/>
            <a:ext cx="835920" cy="531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91" name="CustomShape 33"/>
          <p:cNvSpPr/>
          <p:nvPr/>
        </p:nvSpPr>
        <p:spPr>
          <a:xfrm>
            <a:off x="2415600" y="5146200"/>
            <a:ext cx="1011240" cy="531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92" name="CustomShape 34"/>
          <p:cNvSpPr/>
          <p:nvPr/>
        </p:nvSpPr>
        <p:spPr>
          <a:xfrm>
            <a:off x="2415600" y="6257160"/>
            <a:ext cx="1011240" cy="531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93" name="CustomShape 35"/>
          <p:cNvSpPr/>
          <p:nvPr/>
        </p:nvSpPr>
        <p:spPr>
          <a:xfrm>
            <a:off x="2151720" y="7368120"/>
            <a:ext cx="1293120" cy="531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.lib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94" name="CustomShape 36"/>
          <p:cNvSpPr/>
          <p:nvPr/>
        </p:nvSpPr>
        <p:spPr>
          <a:xfrm>
            <a:off x="4114800" y="5995080"/>
            <a:ext cx="1293120" cy="531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.out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95" name="CustomShape 37"/>
          <p:cNvSpPr/>
          <p:nvPr/>
        </p:nvSpPr>
        <p:spPr>
          <a:xfrm>
            <a:off x="1086480" y="5747040"/>
            <a:ext cx="1293120" cy="360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696" name="CustomShape 38"/>
          <p:cNvSpPr/>
          <p:nvPr/>
        </p:nvSpPr>
        <p:spPr>
          <a:xfrm>
            <a:off x="2133720" y="6811920"/>
            <a:ext cx="1293120" cy="360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697" name="CustomShape 39"/>
          <p:cNvSpPr/>
          <p:nvPr/>
        </p:nvSpPr>
        <p:spPr>
          <a:xfrm>
            <a:off x="1447920" y="5412960"/>
            <a:ext cx="965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8" name="CustomShape 40"/>
          <p:cNvSpPr/>
          <p:nvPr/>
        </p:nvSpPr>
        <p:spPr>
          <a:xfrm>
            <a:off x="1447920" y="6502680"/>
            <a:ext cx="932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9" name="CustomShape 41"/>
          <p:cNvSpPr/>
          <p:nvPr/>
        </p:nvSpPr>
        <p:spPr>
          <a:xfrm>
            <a:off x="3429000" y="5412960"/>
            <a:ext cx="683640" cy="846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0" name="CustomShape 42"/>
          <p:cNvSpPr/>
          <p:nvPr/>
        </p:nvSpPr>
        <p:spPr>
          <a:xfrm flipV="1">
            <a:off x="3420000" y="6259680"/>
            <a:ext cx="692640" cy="26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1" name="CustomShape 43"/>
          <p:cNvSpPr/>
          <p:nvPr/>
        </p:nvSpPr>
        <p:spPr>
          <a:xfrm flipV="1">
            <a:off x="3420000" y="6259680"/>
            <a:ext cx="692640" cy="1323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2" name="CustomShape 44"/>
          <p:cNvSpPr/>
          <p:nvPr/>
        </p:nvSpPr>
        <p:spPr>
          <a:xfrm>
            <a:off x="5422320" y="6257160"/>
            <a:ext cx="671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3" name="CustomShape 45"/>
          <p:cNvSpPr/>
          <p:nvPr/>
        </p:nvSpPr>
        <p:spPr>
          <a:xfrm>
            <a:off x="6108120" y="5995080"/>
            <a:ext cx="1229400" cy="478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04" name="CustomShape 46"/>
          <p:cNvSpPr/>
          <p:nvPr/>
        </p:nvSpPr>
        <p:spPr>
          <a:xfrm>
            <a:off x="8001000" y="5379480"/>
            <a:ext cx="1229400" cy="478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05" name="CustomShape 47"/>
          <p:cNvSpPr/>
          <p:nvPr/>
        </p:nvSpPr>
        <p:spPr>
          <a:xfrm>
            <a:off x="7976520" y="6502680"/>
            <a:ext cx="1229400" cy="7606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.rprc_xip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06" name="CustomShape 48"/>
          <p:cNvSpPr/>
          <p:nvPr/>
        </p:nvSpPr>
        <p:spPr>
          <a:xfrm flipV="1">
            <a:off x="7339680" y="5601240"/>
            <a:ext cx="635040" cy="65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7" name="CustomShape 49"/>
          <p:cNvSpPr/>
          <p:nvPr/>
        </p:nvSpPr>
        <p:spPr>
          <a:xfrm>
            <a:off x="7339680" y="6274080"/>
            <a:ext cx="635040" cy="514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8" name="CustomShape 50"/>
          <p:cNvSpPr/>
          <p:nvPr/>
        </p:nvSpPr>
        <p:spPr>
          <a:xfrm>
            <a:off x="1405440" y="6539400"/>
            <a:ext cx="104040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09" name="CustomShape 51"/>
          <p:cNvSpPr/>
          <p:nvPr/>
        </p:nvSpPr>
        <p:spPr>
          <a:xfrm>
            <a:off x="3664080" y="6924600"/>
            <a:ext cx="72324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linker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10" name="CustomShape 52"/>
          <p:cNvSpPr/>
          <p:nvPr/>
        </p:nvSpPr>
        <p:spPr>
          <a:xfrm>
            <a:off x="1441080" y="5375880"/>
            <a:ext cx="104040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11" name="CustomShape 53"/>
          <p:cNvSpPr/>
          <p:nvPr/>
        </p:nvSpPr>
        <p:spPr>
          <a:xfrm>
            <a:off x="5369040" y="6448320"/>
            <a:ext cx="93960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out2rpc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12" name="CustomShape 54"/>
          <p:cNvSpPr/>
          <p:nvPr/>
        </p:nvSpPr>
        <p:spPr>
          <a:xfrm>
            <a:off x="7456680" y="6050520"/>
            <a:ext cx="90180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xipGen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13" name="CustomShape 55"/>
          <p:cNvSpPr/>
          <p:nvPr/>
        </p:nvSpPr>
        <p:spPr>
          <a:xfrm>
            <a:off x="8259480" y="7586280"/>
            <a:ext cx="78732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CPUn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14" name="CustomShape 56"/>
          <p:cNvSpPr/>
          <p:nvPr/>
        </p:nvSpPr>
        <p:spPr>
          <a:xfrm>
            <a:off x="12231720" y="3399480"/>
            <a:ext cx="2015640" cy="49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.appimage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15" name="CustomShape 57"/>
          <p:cNvSpPr/>
          <p:nvPr/>
        </p:nvSpPr>
        <p:spPr>
          <a:xfrm>
            <a:off x="12243960" y="4590000"/>
            <a:ext cx="2015640" cy="820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.appimage_xip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16" name="CustomShape 58"/>
          <p:cNvSpPr/>
          <p:nvPr/>
        </p:nvSpPr>
        <p:spPr>
          <a:xfrm>
            <a:off x="9208080" y="2145240"/>
            <a:ext cx="3021480" cy="150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7" name="CustomShape 59"/>
          <p:cNvSpPr/>
          <p:nvPr/>
        </p:nvSpPr>
        <p:spPr>
          <a:xfrm flipV="1">
            <a:off x="9232560" y="3646800"/>
            <a:ext cx="2997000" cy="195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8" name="CustomShape 60"/>
          <p:cNvSpPr/>
          <p:nvPr/>
        </p:nvSpPr>
        <p:spPr>
          <a:xfrm>
            <a:off x="9220320" y="3454920"/>
            <a:ext cx="3021480" cy="150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9" name="CustomShape 61"/>
          <p:cNvSpPr/>
          <p:nvPr/>
        </p:nvSpPr>
        <p:spPr>
          <a:xfrm flipV="1">
            <a:off x="9238320" y="4908960"/>
            <a:ext cx="2997000" cy="195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0" name="CustomShape 62"/>
          <p:cNvSpPr/>
          <p:nvPr/>
        </p:nvSpPr>
        <p:spPr>
          <a:xfrm>
            <a:off x="10425240" y="3464280"/>
            <a:ext cx="158580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multiCoreGen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21" name="CustomShape 63"/>
          <p:cNvSpPr/>
          <p:nvPr/>
        </p:nvSpPr>
        <p:spPr>
          <a:xfrm>
            <a:off x="10483200" y="4773960"/>
            <a:ext cx="158580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multiCoreGen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CustomShape 1"/>
          <p:cNvSpPr/>
          <p:nvPr/>
        </p:nvSpPr>
        <p:spPr>
          <a:xfrm>
            <a:off x="4312800" y="4515480"/>
            <a:ext cx="1293120" cy="360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723" name="CustomShape 2"/>
          <p:cNvSpPr/>
          <p:nvPr/>
        </p:nvSpPr>
        <p:spPr>
          <a:xfrm>
            <a:off x="380880" y="1447920"/>
            <a:ext cx="7389360" cy="31219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v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24" name="CustomShape 3"/>
          <p:cNvSpPr/>
          <p:nvPr/>
        </p:nvSpPr>
        <p:spPr>
          <a:xfrm>
            <a:off x="548640" y="274320"/>
            <a:ext cx="12799440" cy="820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>
            <a:noAutofit/>
          </a:bodyPr>
          <a:p>
            <a:pPr>
              <a:lnSpc>
                <a:spcPct val="85000"/>
              </a:lnSpc>
              <a:buNone/>
            </a:pPr>
            <a:r>
              <a:rPr b="1" lang="en-US" sz="3200" spc="-1" strike="noStrike">
                <a:solidFill>
                  <a:srgbClr val="de0000"/>
                </a:solidFill>
                <a:latin typeface="Arial"/>
                <a:ea typeface="DejaVu Sans"/>
              </a:rPr>
              <a:t>Post build steps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725" name="CustomShape 4"/>
          <p:cNvSpPr/>
          <p:nvPr/>
        </p:nvSpPr>
        <p:spPr>
          <a:xfrm>
            <a:off x="5608440" y="7799040"/>
            <a:ext cx="3411720" cy="245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424B7139-7CAC-4E46-BC86-73931EE0AA04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14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726" name="CustomShape 5"/>
          <p:cNvSpPr/>
          <p:nvPr/>
        </p:nvSpPr>
        <p:spPr>
          <a:xfrm>
            <a:off x="609480" y="1676520"/>
            <a:ext cx="835920" cy="531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27" name="CustomShape 6"/>
          <p:cNvSpPr/>
          <p:nvPr/>
        </p:nvSpPr>
        <p:spPr>
          <a:xfrm>
            <a:off x="618840" y="2802600"/>
            <a:ext cx="835920" cy="531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28" name="CustomShape 7"/>
          <p:cNvSpPr/>
          <p:nvPr/>
        </p:nvSpPr>
        <p:spPr>
          <a:xfrm>
            <a:off x="2415600" y="1676520"/>
            <a:ext cx="1011240" cy="531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29" name="CustomShape 8"/>
          <p:cNvSpPr/>
          <p:nvPr/>
        </p:nvSpPr>
        <p:spPr>
          <a:xfrm>
            <a:off x="2415600" y="2787480"/>
            <a:ext cx="1011240" cy="531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30" name="CustomShape 9"/>
          <p:cNvSpPr/>
          <p:nvPr/>
        </p:nvSpPr>
        <p:spPr>
          <a:xfrm>
            <a:off x="2151720" y="3898080"/>
            <a:ext cx="1293120" cy="531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.lib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31" name="CustomShape 10"/>
          <p:cNvSpPr/>
          <p:nvPr/>
        </p:nvSpPr>
        <p:spPr>
          <a:xfrm>
            <a:off x="4114800" y="2525400"/>
            <a:ext cx="1293120" cy="531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.out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32" name="CustomShape 11"/>
          <p:cNvSpPr/>
          <p:nvPr/>
        </p:nvSpPr>
        <p:spPr>
          <a:xfrm>
            <a:off x="1086480" y="2277000"/>
            <a:ext cx="1293120" cy="360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733" name="CustomShape 12"/>
          <p:cNvSpPr/>
          <p:nvPr/>
        </p:nvSpPr>
        <p:spPr>
          <a:xfrm>
            <a:off x="2133720" y="3341880"/>
            <a:ext cx="1293120" cy="360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734" name="CustomShape 13"/>
          <p:cNvSpPr/>
          <p:nvPr/>
        </p:nvSpPr>
        <p:spPr>
          <a:xfrm>
            <a:off x="1447920" y="1943280"/>
            <a:ext cx="965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5" name="CustomShape 14"/>
          <p:cNvSpPr/>
          <p:nvPr/>
        </p:nvSpPr>
        <p:spPr>
          <a:xfrm>
            <a:off x="1447920" y="3032640"/>
            <a:ext cx="932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6" name="CustomShape 15"/>
          <p:cNvSpPr/>
          <p:nvPr/>
        </p:nvSpPr>
        <p:spPr>
          <a:xfrm>
            <a:off x="3429000" y="1943280"/>
            <a:ext cx="683640" cy="846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7" name="CustomShape 16"/>
          <p:cNvSpPr/>
          <p:nvPr/>
        </p:nvSpPr>
        <p:spPr>
          <a:xfrm flipV="1">
            <a:off x="3420000" y="2789640"/>
            <a:ext cx="692640" cy="26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8" name="CustomShape 17"/>
          <p:cNvSpPr/>
          <p:nvPr/>
        </p:nvSpPr>
        <p:spPr>
          <a:xfrm flipV="1">
            <a:off x="3420000" y="2789640"/>
            <a:ext cx="692640" cy="1323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9" name="CustomShape 18"/>
          <p:cNvSpPr/>
          <p:nvPr/>
        </p:nvSpPr>
        <p:spPr>
          <a:xfrm>
            <a:off x="5422320" y="2787480"/>
            <a:ext cx="671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0" name="CustomShape 19"/>
          <p:cNvSpPr/>
          <p:nvPr/>
        </p:nvSpPr>
        <p:spPr>
          <a:xfrm>
            <a:off x="6108120" y="2525400"/>
            <a:ext cx="1229400" cy="478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41" name="CustomShape 20"/>
          <p:cNvSpPr/>
          <p:nvPr/>
        </p:nvSpPr>
        <p:spPr>
          <a:xfrm>
            <a:off x="1405440" y="3069360"/>
            <a:ext cx="104040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42" name="CustomShape 21"/>
          <p:cNvSpPr/>
          <p:nvPr/>
        </p:nvSpPr>
        <p:spPr>
          <a:xfrm>
            <a:off x="3664080" y="3454920"/>
            <a:ext cx="72324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linker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43" name="CustomShape 22"/>
          <p:cNvSpPr/>
          <p:nvPr/>
        </p:nvSpPr>
        <p:spPr>
          <a:xfrm>
            <a:off x="1441080" y="1905840"/>
            <a:ext cx="104040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44" name="CustomShape 23"/>
          <p:cNvSpPr/>
          <p:nvPr/>
        </p:nvSpPr>
        <p:spPr>
          <a:xfrm>
            <a:off x="5369040" y="2978280"/>
            <a:ext cx="93960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out2rpc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45" name="CustomShape 24"/>
          <p:cNvSpPr/>
          <p:nvPr/>
        </p:nvSpPr>
        <p:spPr>
          <a:xfrm>
            <a:off x="6863400" y="4116240"/>
            <a:ext cx="78732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CPU1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46" name="CustomShape 25"/>
          <p:cNvSpPr/>
          <p:nvPr/>
        </p:nvSpPr>
        <p:spPr>
          <a:xfrm>
            <a:off x="380880" y="4917600"/>
            <a:ext cx="7389360" cy="31219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v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47" name="CustomShape 26"/>
          <p:cNvSpPr/>
          <p:nvPr/>
        </p:nvSpPr>
        <p:spPr>
          <a:xfrm>
            <a:off x="609480" y="5146200"/>
            <a:ext cx="835920" cy="531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48" name="CustomShape 27"/>
          <p:cNvSpPr/>
          <p:nvPr/>
        </p:nvSpPr>
        <p:spPr>
          <a:xfrm>
            <a:off x="618840" y="6272640"/>
            <a:ext cx="835920" cy="531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49" name="CustomShape 28"/>
          <p:cNvSpPr/>
          <p:nvPr/>
        </p:nvSpPr>
        <p:spPr>
          <a:xfrm>
            <a:off x="2415600" y="5146200"/>
            <a:ext cx="1011240" cy="531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50" name="CustomShape 29"/>
          <p:cNvSpPr/>
          <p:nvPr/>
        </p:nvSpPr>
        <p:spPr>
          <a:xfrm>
            <a:off x="2415600" y="6257160"/>
            <a:ext cx="1011240" cy="531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51" name="CustomShape 30"/>
          <p:cNvSpPr/>
          <p:nvPr/>
        </p:nvSpPr>
        <p:spPr>
          <a:xfrm>
            <a:off x="2151720" y="7368120"/>
            <a:ext cx="1293120" cy="531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.lib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52" name="CustomShape 31"/>
          <p:cNvSpPr/>
          <p:nvPr/>
        </p:nvSpPr>
        <p:spPr>
          <a:xfrm>
            <a:off x="4114800" y="5995080"/>
            <a:ext cx="1293120" cy="531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.out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53" name="CustomShape 32"/>
          <p:cNvSpPr/>
          <p:nvPr/>
        </p:nvSpPr>
        <p:spPr>
          <a:xfrm>
            <a:off x="1086480" y="5747040"/>
            <a:ext cx="1293120" cy="360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754" name="CustomShape 33"/>
          <p:cNvSpPr/>
          <p:nvPr/>
        </p:nvSpPr>
        <p:spPr>
          <a:xfrm>
            <a:off x="2133720" y="6811920"/>
            <a:ext cx="1293120" cy="360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755" name="CustomShape 34"/>
          <p:cNvSpPr/>
          <p:nvPr/>
        </p:nvSpPr>
        <p:spPr>
          <a:xfrm>
            <a:off x="1447920" y="5412960"/>
            <a:ext cx="965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6" name="CustomShape 35"/>
          <p:cNvSpPr/>
          <p:nvPr/>
        </p:nvSpPr>
        <p:spPr>
          <a:xfrm>
            <a:off x="1447920" y="6502680"/>
            <a:ext cx="932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7" name="CustomShape 36"/>
          <p:cNvSpPr/>
          <p:nvPr/>
        </p:nvSpPr>
        <p:spPr>
          <a:xfrm>
            <a:off x="3429000" y="5412960"/>
            <a:ext cx="683640" cy="846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8" name="CustomShape 37"/>
          <p:cNvSpPr/>
          <p:nvPr/>
        </p:nvSpPr>
        <p:spPr>
          <a:xfrm flipV="1">
            <a:off x="3420000" y="6259680"/>
            <a:ext cx="692640" cy="26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9" name="CustomShape 38"/>
          <p:cNvSpPr/>
          <p:nvPr/>
        </p:nvSpPr>
        <p:spPr>
          <a:xfrm flipV="1">
            <a:off x="3420000" y="6259680"/>
            <a:ext cx="692640" cy="1323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0" name="CustomShape 39"/>
          <p:cNvSpPr/>
          <p:nvPr/>
        </p:nvSpPr>
        <p:spPr>
          <a:xfrm>
            <a:off x="5422320" y="6257160"/>
            <a:ext cx="671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1" name="CustomShape 40"/>
          <p:cNvSpPr/>
          <p:nvPr/>
        </p:nvSpPr>
        <p:spPr>
          <a:xfrm>
            <a:off x="6108120" y="5995080"/>
            <a:ext cx="1229400" cy="478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62" name="CustomShape 41"/>
          <p:cNvSpPr/>
          <p:nvPr/>
        </p:nvSpPr>
        <p:spPr>
          <a:xfrm>
            <a:off x="1405440" y="6539400"/>
            <a:ext cx="104040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63" name="CustomShape 42"/>
          <p:cNvSpPr/>
          <p:nvPr/>
        </p:nvSpPr>
        <p:spPr>
          <a:xfrm>
            <a:off x="3664080" y="6924600"/>
            <a:ext cx="72324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linker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64" name="CustomShape 43"/>
          <p:cNvSpPr/>
          <p:nvPr/>
        </p:nvSpPr>
        <p:spPr>
          <a:xfrm>
            <a:off x="1441080" y="5375880"/>
            <a:ext cx="104040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65" name="CustomShape 44"/>
          <p:cNvSpPr/>
          <p:nvPr/>
        </p:nvSpPr>
        <p:spPr>
          <a:xfrm>
            <a:off x="5369040" y="6448320"/>
            <a:ext cx="93960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out2rpc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66" name="CustomShape 45"/>
          <p:cNvSpPr/>
          <p:nvPr/>
        </p:nvSpPr>
        <p:spPr>
          <a:xfrm>
            <a:off x="6863400" y="7586280"/>
            <a:ext cx="78732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CPUn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67" name="CustomShape 46"/>
          <p:cNvSpPr/>
          <p:nvPr/>
        </p:nvSpPr>
        <p:spPr>
          <a:xfrm>
            <a:off x="10344960" y="4015080"/>
            <a:ext cx="2015640" cy="49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.appimage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68" name="CustomShape 47"/>
          <p:cNvSpPr/>
          <p:nvPr/>
        </p:nvSpPr>
        <p:spPr>
          <a:xfrm>
            <a:off x="7321320" y="2760840"/>
            <a:ext cx="3021480" cy="150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9" name="CustomShape 48"/>
          <p:cNvSpPr/>
          <p:nvPr/>
        </p:nvSpPr>
        <p:spPr>
          <a:xfrm flipV="1">
            <a:off x="7345800" y="4262400"/>
            <a:ext cx="2997000" cy="195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0" name="CustomShape 49"/>
          <p:cNvSpPr/>
          <p:nvPr/>
        </p:nvSpPr>
        <p:spPr>
          <a:xfrm>
            <a:off x="8538480" y="4079880"/>
            <a:ext cx="158580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multiCoreGen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CustomShape 1"/>
          <p:cNvSpPr/>
          <p:nvPr/>
        </p:nvSpPr>
        <p:spPr>
          <a:xfrm>
            <a:off x="1005840" y="438120"/>
            <a:ext cx="12616560" cy="811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>
            <a:normAutofit/>
          </a:bodyPr>
          <a:p>
            <a:pPr>
              <a:lnSpc>
                <a:spcPct val="85000"/>
              </a:lnSpc>
              <a:buNone/>
            </a:pPr>
            <a:r>
              <a:rPr b="1" lang="en-US" sz="3840" spc="-1" strike="noStrike">
                <a:solidFill>
                  <a:srgbClr val="de0000"/>
                </a:solidFill>
                <a:latin typeface="Arial"/>
                <a:ea typeface="DejaVu Sans"/>
              </a:rPr>
              <a:t>Multi-core Image</a:t>
            </a:r>
            <a:endParaRPr b="0" lang="en-IN" sz="3840" spc="-1" strike="noStrike">
              <a:latin typeface="Arial"/>
            </a:endParaRPr>
          </a:p>
        </p:txBody>
      </p:sp>
      <p:graphicFrame>
        <p:nvGraphicFramePr>
          <p:cNvPr id="772" name="Table 2"/>
          <p:cNvGraphicFramePr/>
          <p:nvPr/>
        </p:nvGraphicFramePr>
        <p:xfrm>
          <a:off x="2807640" y="1691640"/>
          <a:ext cx="3457080" cy="4937400"/>
        </p:xfrm>
        <a:graphic>
          <a:graphicData uri="http://schemas.openxmlformats.org/drawingml/2006/table">
            <a:tbl>
              <a:tblPr/>
              <a:tblGrid>
                <a:gridCol w="3457440"/>
              </a:tblGrid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Multi-Core Header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1 Meta Header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2 Meta Header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…</a:t>
                      </a: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.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Header End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1 RPRC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2 RPRC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…</a:t>
                      </a: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.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N RPRC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773" name="CustomShape 3"/>
          <p:cNvSpPr/>
          <p:nvPr/>
        </p:nvSpPr>
        <p:spPr>
          <a:xfrm>
            <a:off x="6404400" y="1691640"/>
            <a:ext cx="407520" cy="57204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774" name="Table 4"/>
          <p:cNvGraphicFramePr/>
          <p:nvPr/>
        </p:nvGraphicFramePr>
        <p:xfrm>
          <a:off x="8374680" y="1679040"/>
          <a:ext cx="1789200" cy="1242360"/>
        </p:xfrm>
        <a:graphic>
          <a:graphicData uri="http://schemas.openxmlformats.org/drawingml/2006/table">
            <a:tbl>
              <a:tblPr/>
              <a:tblGrid>
                <a:gridCol w="1789560"/>
              </a:tblGrid>
              <a:tr h="31068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Magic Word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068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Number of Cores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31068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Device ID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068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5" name="Table 5"/>
          <p:cNvGraphicFramePr/>
          <p:nvPr/>
        </p:nvGraphicFramePr>
        <p:xfrm>
          <a:off x="8374680" y="3354480"/>
          <a:ext cx="1789200" cy="617760"/>
        </p:xfrm>
        <a:graphic>
          <a:graphicData uri="http://schemas.openxmlformats.org/drawingml/2006/table">
            <a:tbl>
              <a:tblPr/>
              <a:tblGrid>
                <a:gridCol w="1789560"/>
              </a:tblGrid>
              <a:tr h="30780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ID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032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RPPC Image Offset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sp>
        <p:nvSpPr>
          <p:cNvPr id="776" name="CustomShape 6"/>
          <p:cNvSpPr/>
          <p:nvPr/>
        </p:nvSpPr>
        <p:spPr>
          <a:xfrm>
            <a:off x="6374160" y="2784960"/>
            <a:ext cx="407520" cy="54288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7" name="CustomShape 7"/>
          <p:cNvSpPr/>
          <p:nvPr/>
        </p:nvSpPr>
        <p:spPr>
          <a:xfrm flipH="1" flipV="1" rot="10800000">
            <a:off x="9934200" y="2611440"/>
            <a:ext cx="1558440" cy="309600"/>
          </a:xfrm>
          <a:prstGeom prst="bentConnector3">
            <a:avLst>
              <a:gd name="adj1" fmla="val 15578"/>
            </a:avLst>
          </a:pr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8" name="CustomShape 8"/>
          <p:cNvSpPr/>
          <p:nvPr/>
        </p:nvSpPr>
        <p:spPr>
          <a:xfrm flipH="1" flipV="1" rot="10800000">
            <a:off x="9964440" y="4259880"/>
            <a:ext cx="1588680" cy="594720"/>
          </a:xfrm>
          <a:prstGeom prst="bentConnector3">
            <a:avLst>
              <a:gd name="adj1" fmla="val 16349"/>
            </a:avLst>
          </a:pr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9" name="CustomShape 9"/>
          <p:cNvSpPr/>
          <p:nvPr/>
        </p:nvSpPr>
        <p:spPr>
          <a:xfrm>
            <a:off x="10287000" y="1679040"/>
            <a:ext cx="1674360" cy="27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780" name="CustomShape 10"/>
          <p:cNvSpPr/>
          <p:nvPr/>
        </p:nvSpPr>
        <p:spPr>
          <a:xfrm>
            <a:off x="10287000" y="1989360"/>
            <a:ext cx="1674360" cy="27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781" name="CustomShape 11"/>
          <p:cNvSpPr/>
          <p:nvPr/>
        </p:nvSpPr>
        <p:spPr>
          <a:xfrm>
            <a:off x="10287000" y="2318040"/>
            <a:ext cx="1674360" cy="27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782" name="CustomShape 12"/>
          <p:cNvSpPr/>
          <p:nvPr/>
        </p:nvSpPr>
        <p:spPr>
          <a:xfrm>
            <a:off x="10287000" y="2646360"/>
            <a:ext cx="1674360" cy="27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783" name="CustomShape 13"/>
          <p:cNvSpPr/>
          <p:nvPr/>
        </p:nvSpPr>
        <p:spPr>
          <a:xfrm>
            <a:off x="10287000" y="3385800"/>
            <a:ext cx="1674360" cy="27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784" name="CustomShape 14"/>
          <p:cNvSpPr/>
          <p:nvPr/>
        </p:nvSpPr>
        <p:spPr>
          <a:xfrm>
            <a:off x="10287000" y="3695760"/>
            <a:ext cx="1674360" cy="27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785" name="CustomShape 15"/>
          <p:cNvSpPr/>
          <p:nvPr/>
        </p:nvSpPr>
        <p:spPr>
          <a:xfrm>
            <a:off x="9982080" y="1420200"/>
            <a:ext cx="1674360" cy="27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Offset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786" name="CustomShape 16"/>
          <p:cNvSpPr/>
          <p:nvPr/>
        </p:nvSpPr>
        <p:spPr>
          <a:xfrm>
            <a:off x="7362720" y="2090160"/>
            <a:ext cx="1674360" cy="27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(16 Bytes)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787" name="CustomShape 17"/>
          <p:cNvSpPr/>
          <p:nvPr/>
        </p:nvSpPr>
        <p:spPr>
          <a:xfrm>
            <a:off x="7362720" y="3418920"/>
            <a:ext cx="1674360" cy="27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(8 Bytes)</a:t>
            </a:r>
            <a:endParaRPr b="0" lang="en-IN" sz="1200" spc="-1" strike="noStrike">
              <a:latin typeface="Arial"/>
            </a:endParaRPr>
          </a:p>
        </p:txBody>
      </p:sp>
      <p:graphicFrame>
        <p:nvGraphicFramePr>
          <p:cNvPr id="788" name="Table 18"/>
          <p:cNvGraphicFramePr/>
          <p:nvPr/>
        </p:nvGraphicFramePr>
        <p:xfrm>
          <a:off x="8374680" y="4486320"/>
          <a:ext cx="1789200" cy="617760"/>
        </p:xfrm>
        <a:graphic>
          <a:graphicData uri="http://schemas.openxmlformats.org/drawingml/2006/table">
            <a:tbl>
              <a:tblPr/>
              <a:tblGrid>
                <a:gridCol w="1789560"/>
              </a:tblGrid>
              <a:tr h="30780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0320">
                <a:tc>
                  <a:txBody>
                    <a:bodyPr lIns="109440" rIns="10944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End of Header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anchor="t"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sp>
        <p:nvSpPr>
          <p:cNvPr id="789" name="CustomShape 19"/>
          <p:cNvSpPr/>
          <p:nvPr/>
        </p:nvSpPr>
        <p:spPr>
          <a:xfrm>
            <a:off x="6374160" y="3916800"/>
            <a:ext cx="407520" cy="54288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0" name="CustomShape 20"/>
          <p:cNvSpPr/>
          <p:nvPr/>
        </p:nvSpPr>
        <p:spPr>
          <a:xfrm flipH="1" flipV="1" rot="10800000">
            <a:off x="9964440" y="5391720"/>
            <a:ext cx="1588680" cy="594720"/>
          </a:xfrm>
          <a:prstGeom prst="bentConnector3">
            <a:avLst>
              <a:gd name="adj1" fmla="val 16349"/>
            </a:avLst>
          </a:pr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1" name="CustomShape 21"/>
          <p:cNvSpPr/>
          <p:nvPr/>
        </p:nvSpPr>
        <p:spPr>
          <a:xfrm>
            <a:off x="10287000" y="4517640"/>
            <a:ext cx="1674360" cy="27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792" name="CustomShape 22"/>
          <p:cNvSpPr/>
          <p:nvPr/>
        </p:nvSpPr>
        <p:spPr>
          <a:xfrm>
            <a:off x="10287000" y="4827600"/>
            <a:ext cx="1674360" cy="27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793" name="CustomShape 23"/>
          <p:cNvSpPr/>
          <p:nvPr/>
        </p:nvSpPr>
        <p:spPr>
          <a:xfrm>
            <a:off x="7362720" y="4550760"/>
            <a:ext cx="1674360" cy="27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(8 Bytes)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794" name="CustomShape 24"/>
          <p:cNvSpPr/>
          <p:nvPr/>
        </p:nvSpPr>
        <p:spPr>
          <a:xfrm rot="10800000">
            <a:off x="3213000" y="7148880"/>
            <a:ext cx="437040" cy="272592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5" name="CustomShape 25"/>
          <p:cNvSpPr/>
          <p:nvPr/>
        </p:nvSpPr>
        <p:spPr>
          <a:xfrm rot="16200000">
            <a:off x="1293480" y="2825640"/>
            <a:ext cx="1674360" cy="27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Meta Header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796" name="CustomShape 26"/>
          <p:cNvSpPr/>
          <p:nvPr/>
        </p:nvSpPr>
        <p:spPr>
          <a:xfrm rot="10800000">
            <a:off x="3152880" y="8840160"/>
            <a:ext cx="406440" cy="220752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7" name="CustomShape 27"/>
          <p:cNvSpPr/>
          <p:nvPr/>
        </p:nvSpPr>
        <p:spPr>
          <a:xfrm rot="16200000">
            <a:off x="1338120" y="5254200"/>
            <a:ext cx="1674360" cy="27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RPRC Images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798" name="CustomShape 28"/>
          <p:cNvSpPr/>
          <p:nvPr/>
        </p:nvSpPr>
        <p:spPr>
          <a:xfrm>
            <a:off x="6374160" y="6054480"/>
            <a:ext cx="407520" cy="57276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9" name="CustomShape 29"/>
          <p:cNvSpPr/>
          <p:nvPr/>
        </p:nvSpPr>
        <p:spPr>
          <a:xfrm>
            <a:off x="6814080" y="6203520"/>
            <a:ext cx="1674360" cy="27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*Refer RPRC Format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800" name="CustomShape 30"/>
          <p:cNvSpPr/>
          <p:nvPr/>
        </p:nvSpPr>
        <p:spPr>
          <a:xfrm>
            <a:off x="9791640" y="3048480"/>
            <a:ext cx="2664720" cy="27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Offset: 0x10 + (8 * Core Index)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801" name="CustomShape 31"/>
          <p:cNvSpPr/>
          <p:nvPr/>
        </p:nvSpPr>
        <p:spPr>
          <a:xfrm>
            <a:off x="9829800" y="4189320"/>
            <a:ext cx="2664720" cy="27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Offset: 0x10 + (8 * Num Cores)</a:t>
            </a:r>
            <a:endParaRPr b="0" lang="en-IN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CustomShape 1"/>
          <p:cNvSpPr/>
          <p:nvPr/>
        </p:nvSpPr>
        <p:spPr>
          <a:xfrm>
            <a:off x="3886200" y="2118240"/>
            <a:ext cx="3198240" cy="354312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03" name="CustomShape 2"/>
          <p:cNvSpPr/>
          <p:nvPr/>
        </p:nvSpPr>
        <p:spPr>
          <a:xfrm>
            <a:off x="228600" y="1056960"/>
            <a:ext cx="3198240" cy="178848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Space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04" name="CustomShape 3"/>
          <p:cNvSpPr/>
          <p:nvPr/>
        </p:nvSpPr>
        <p:spPr>
          <a:xfrm>
            <a:off x="228600" y="3000600"/>
            <a:ext cx="3198240" cy="266076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Kernel Space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05" name="CustomShape 4"/>
          <p:cNvSpPr/>
          <p:nvPr/>
        </p:nvSpPr>
        <p:spPr>
          <a:xfrm>
            <a:off x="5608440" y="7799040"/>
            <a:ext cx="3411720" cy="245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004E36C6-909D-41A7-B7FE-095391BADC84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18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806" name="CustomShape 5"/>
          <p:cNvSpPr/>
          <p:nvPr/>
        </p:nvSpPr>
        <p:spPr>
          <a:xfrm>
            <a:off x="4053960" y="4215600"/>
            <a:ext cx="2817360" cy="5313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07" name="CustomShape 6"/>
          <p:cNvSpPr/>
          <p:nvPr/>
        </p:nvSpPr>
        <p:spPr>
          <a:xfrm>
            <a:off x="4648320" y="3377520"/>
            <a:ext cx="2207520" cy="5313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08" name="CustomShape 7"/>
          <p:cNvSpPr/>
          <p:nvPr/>
        </p:nvSpPr>
        <p:spPr>
          <a:xfrm>
            <a:off x="4038480" y="4901760"/>
            <a:ext cx="2820240" cy="5313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09" name="CustomShape 8"/>
          <p:cNvSpPr/>
          <p:nvPr/>
        </p:nvSpPr>
        <p:spPr>
          <a:xfrm>
            <a:off x="3886200" y="5791320"/>
            <a:ext cx="3198240" cy="531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R5FSS0-0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10" name="CustomShape 9"/>
          <p:cNvSpPr/>
          <p:nvPr/>
        </p:nvSpPr>
        <p:spPr>
          <a:xfrm>
            <a:off x="454320" y="3421440"/>
            <a:ext cx="2817360" cy="5313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RP Message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11" name="CustomShape 10"/>
          <p:cNvSpPr/>
          <p:nvPr/>
        </p:nvSpPr>
        <p:spPr>
          <a:xfrm>
            <a:off x="454320" y="2192400"/>
            <a:ext cx="2817360" cy="5313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RP Message Char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12" name="CustomShape 11"/>
          <p:cNvSpPr/>
          <p:nvPr/>
        </p:nvSpPr>
        <p:spPr>
          <a:xfrm>
            <a:off x="441360" y="1458720"/>
            <a:ext cx="2817360" cy="5313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13" name="CustomShape 12"/>
          <p:cNvSpPr/>
          <p:nvPr/>
        </p:nvSpPr>
        <p:spPr>
          <a:xfrm>
            <a:off x="438120" y="4902120"/>
            <a:ext cx="2820240" cy="5313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Linux Kernel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14" name="CustomShape 13"/>
          <p:cNvSpPr/>
          <p:nvPr/>
        </p:nvSpPr>
        <p:spPr>
          <a:xfrm>
            <a:off x="228600" y="5791320"/>
            <a:ext cx="3198240" cy="531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A53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15" name="CustomShape 14"/>
          <p:cNvSpPr/>
          <p:nvPr/>
        </p:nvSpPr>
        <p:spPr>
          <a:xfrm>
            <a:off x="4343400" y="3148920"/>
            <a:ext cx="360" cy="106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6" name="CustomShape 15"/>
          <p:cNvSpPr/>
          <p:nvPr/>
        </p:nvSpPr>
        <p:spPr>
          <a:xfrm>
            <a:off x="5638680" y="3148920"/>
            <a:ext cx="360" cy="264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7" name="CustomShape 16"/>
          <p:cNvSpPr/>
          <p:nvPr/>
        </p:nvSpPr>
        <p:spPr>
          <a:xfrm>
            <a:off x="5638680" y="3911040"/>
            <a:ext cx="360" cy="302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8" name="CustomShape 17"/>
          <p:cNvSpPr/>
          <p:nvPr/>
        </p:nvSpPr>
        <p:spPr>
          <a:xfrm>
            <a:off x="4053960" y="2648520"/>
            <a:ext cx="2817360" cy="5313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19" name="CustomShape 18"/>
          <p:cNvSpPr/>
          <p:nvPr/>
        </p:nvSpPr>
        <p:spPr>
          <a:xfrm>
            <a:off x="7543800" y="2118240"/>
            <a:ext cx="3198240" cy="354312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20" name="CustomShape 19"/>
          <p:cNvSpPr/>
          <p:nvPr/>
        </p:nvSpPr>
        <p:spPr>
          <a:xfrm>
            <a:off x="7711560" y="4215600"/>
            <a:ext cx="2817360" cy="5313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21" name="CustomShape 20"/>
          <p:cNvSpPr/>
          <p:nvPr/>
        </p:nvSpPr>
        <p:spPr>
          <a:xfrm>
            <a:off x="8305920" y="3377520"/>
            <a:ext cx="2207520" cy="5313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22" name="CustomShape 21"/>
          <p:cNvSpPr/>
          <p:nvPr/>
        </p:nvSpPr>
        <p:spPr>
          <a:xfrm>
            <a:off x="7696080" y="4901760"/>
            <a:ext cx="2820240" cy="5313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23" name="CustomShape 22"/>
          <p:cNvSpPr/>
          <p:nvPr/>
        </p:nvSpPr>
        <p:spPr>
          <a:xfrm>
            <a:off x="7543800" y="5791320"/>
            <a:ext cx="3198240" cy="531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R5FSS0-1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24" name="CustomShape 23"/>
          <p:cNvSpPr/>
          <p:nvPr/>
        </p:nvSpPr>
        <p:spPr>
          <a:xfrm>
            <a:off x="8001000" y="3148920"/>
            <a:ext cx="360" cy="106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5" name="CustomShape 24"/>
          <p:cNvSpPr/>
          <p:nvPr/>
        </p:nvSpPr>
        <p:spPr>
          <a:xfrm>
            <a:off x="9296280" y="3148920"/>
            <a:ext cx="360" cy="264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6" name="CustomShape 25"/>
          <p:cNvSpPr/>
          <p:nvPr/>
        </p:nvSpPr>
        <p:spPr>
          <a:xfrm>
            <a:off x="9296280" y="3911040"/>
            <a:ext cx="360" cy="302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7" name="CustomShape 26"/>
          <p:cNvSpPr/>
          <p:nvPr/>
        </p:nvSpPr>
        <p:spPr>
          <a:xfrm>
            <a:off x="7711560" y="2648520"/>
            <a:ext cx="2817360" cy="5313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28" name="CustomShape 27"/>
          <p:cNvSpPr/>
          <p:nvPr/>
        </p:nvSpPr>
        <p:spPr>
          <a:xfrm>
            <a:off x="401400" y="4215600"/>
            <a:ext cx="2817360" cy="5313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Mail Box Driver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29" name="CustomShape 28"/>
          <p:cNvSpPr/>
          <p:nvPr/>
        </p:nvSpPr>
        <p:spPr>
          <a:xfrm>
            <a:off x="6858000" y="4482360"/>
            <a:ext cx="851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0" name="CustomShape 29"/>
          <p:cNvSpPr/>
          <p:nvPr/>
        </p:nvSpPr>
        <p:spPr>
          <a:xfrm>
            <a:off x="3213360" y="4514760"/>
            <a:ext cx="822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1" name="CustomShape 30"/>
          <p:cNvSpPr/>
          <p:nvPr/>
        </p:nvSpPr>
        <p:spPr>
          <a:xfrm>
            <a:off x="1895760" y="1952280"/>
            <a:ext cx="360" cy="335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2" name="CustomShape 31"/>
          <p:cNvSpPr/>
          <p:nvPr/>
        </p:nvSpPr>
        <p:spPr>
          <a:xfrm>
            <a:off x="1895760" y="2729520"/>
            <a:ext cx="360" cy="684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3" name="CustomShape 32"/>
          <p:cNvSpPr/>
          <p:nvPr/>
        </p:nvSpPr>
        <p:spPr>
          <a:xfrm>
            <a:off x="1905840" y="3991680"/>
            <a:ext cx="360" cy="258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4" name="CustomShape 33"/>
          <p:cNvSpPr/>
          <p:nvPr/>
        </p:nvSpPr>
        <p:spPr>
          <a:xfrm>
            <a:off x="11125080" y="2118240"/>
            <a:ext cx="3198240" cy="354312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M4F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35" name="CustomShape 34"/>
          <p:cNvSpPr/>
          <p:nvPr/>
        </p:nvSpPr>
        <p:spPr>
          <a:xfrm>
            <a:off x="11292840" y="4215600"/>
            <a:ext cx="2817360" cy="5313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36" name="CustomShape 35"/>
          <p:cNvSpPr/>
          <p:nvPr/>
        </p:nvSpPr>
        <p:spPr>
          <a:xfrm>
            <a:off x="11277720" y="4901760"/>
            <a:ext cx="2820240" cy="5313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37" name="CustomShape 36"/>
          <p:cNvSpPr/>
          <p:nvPr/>
        </p:nvSpPr>
        <p:spPr>
          <a:xfrm>
            <a:off x="11125080" y="5791320"/>
            <a:ext cx="3198240" cy="531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M4FSS0-0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38" name="CustomShape 37"/>
          <p:cNvSpPr/>
          <p:nvPr/>
        </p:nvSpPr>
        <p:spPr>
          <a:xfrm>
            <a:off x="11658600" y="3148920"/>
            <a:ext cx="360" cy="106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9" name="CustomShape 38"/>
          <p:cNvSpPr/>
          <p:nvPr/>
        </p:nvSpPr>
        <p:spPr>
          <a:xfrm>
            <a:off x="11292840" y="2648520"/>
            <a:ext cx="2817360" cy="5313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40" name="CustomShape 39"/>
          <p:cNvSpPr/>
          <p:nvPr/>
        </p:nvSpPr>
        <p:spPr>
          <a:xfrm>
            <a:off x="10515600" y="4471920"/>
            <a:ext cx="851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1" name="CustomShape 40"/>
          <p:cNvSpPr/>
          <p:nvPr/>
        </p:nvSpPr>
        <p:spPr>
          <a:xfrm>
            <a:off x="11875680" y="3421440"/>
            <a:ext cx="2207520" cy="5313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42" name="CustomShape 41"/>
          <p:cNvSpPr/>
          <p:nvPr/>
        </p:nvSpPr>
        <p:spPr>
          <a:xfrm flipH="1">
            <a:off x="12976200" y="3181680"/>
            <a:ext cx="360" cy="237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3" name="CustomShape 42"/>
          <p:cNvSpPr/>
          <p:nvPr/>
        </p:nvSpPr>
        <p:spPr>
          <a:xfrm>
            <a:off x="12980520" y="3954600"/>
            <a:ext cx="360" cy="258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914400" y="5099040"/>
            <a:ext cx="10119600" cy="106452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OS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Kernel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0" y="7391520"/>
            <a:ext cx="14628240" cy="83592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1" name="CustomShape 3"/>
          <p:cNvSpPr/>
          <p:nvPr/>
        </p:nvSpPr>
        <p:spPr>
          <a:xfrm>
            <a:off x="3790800" y="5175360"/>
            <a:ext cx="6913080" cy="37872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Driver Porting Layer (DPL)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12" name="CustomShape 4"/>
          <p:cNvSpPr/>
          <p:nvPr/>
        </p:nvSpPr>
        <p:spPr>
          <a:xfrm>
            <a:off x="8540640" y="4156200"/>
            <a:ext cx="2134440" cy="6138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SOC Peripheral Drivers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13" name="CustomShape 5"/>
          <p:cNvSpPr/>
          <p:nvPr/>
        </p:nvSpPr>
        <p:spPr>
          <a:xfrm>
            <a:off x="7823160" y="5632560"/>
            <a:ext cx="2880720" cy="37872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No RTOS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14" name="CustomShape 6"/>
          <p:cNvSpPr/>
          <p:nvPr/>
        </p:nvSpPr>
        <p:spPr>
          <a:xfrm>
            <a:off x="3790800" y="5632560"/>
            <a:ext cx="3871440" cy="37872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FreeRTOS Kernel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15" name="CustomShape 7"/>
          <p:cNvSpPr/>
          <p:nvPr/>
        </p:nvSpPr>
        <p:spPr>
          <a:xfrm>
            <a:off x="2031840" y="5175360"/>
            <a:ext cx="1674360" cy="83592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FreeRTOS POSIX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16" name="CustomShape 8"/>
          <p:cNvSpPr/>
          <p:nvPr/>
        </p:nvSpPr>
        <p:spPr>
          <a:xfrm>
            <a:off x="4121280" y="1770120"/>
            <a:ext cx="3191760" cy="44856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Examples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17" name="CustomShape 9"/>
          <p:cNvSpPr/>
          <p:nvPr/>
        </p:nvSpPr>
        <p:spPr>
          <a:xfrm>
            <a:off x="5737320" y="3060720"/>
            <a:ext cx="2424960" cy="41688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LwIP  (TCP/UDP)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18" name="CustomShape 10"/>
          <p:cNvSpPr/>
          <p:nvPr/>
        </p:nvSpPr>
        <p:spPr>
          <a:xfrm>
            <a:off x="914400" y="2736720"/>
            <a:ext cx="10119600" cy="106452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Protocol stacks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 Middleware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19" name="CustomShape 11"/>
          <p:cNvSpPr/>
          <p:nvPr/>
        </p:nvSpPr>
        <p:spPr>
          <a:xfrm>
            <a:off x="8288640" y="3060720"/>
            <a:ext cx="2424960" cy="41688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MMWave Framework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20" name="CustomShape 12"/>
          <p:cNvSpPr/>
          <p:nvPr/>
        </p:nvSpPr>
        <p:spPr>
          <a:xfrm>
            <a:off x="914400" y="3917880"/>
            <a:ext cx="10119600" cy="106452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Drivers and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21" name="CustomShape 13"/>
          <p:cNvSpPr/>
          <p:nvPr/>
        </p:nvSpPr>
        <p:spPr>
          <a:xfrm>
            <a:off x="6232680" y="4137120"/>
            <a:ext cx="2144160" cy="63288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Board Peripheral Drivers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22" name="CustomShape 14"/>
          <p:cNvSpPr/>
          <p:nvPr/>
        </p:nvSpPr>
        <p:spPr>
          <a:xfrm>
            <a:off x="914400" y="1295280"/>
            <a:ext cx="10110240" cy="12996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Examples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 Demos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23" name="CustomShape 15"/>
          <p:cNvSpPr/>
          <p:nvPr/>
        </p:nvSpPr>
        <p:spPr>
          <a:xfrm>
            <a:off x="11201400" y="1295280"/>
            <a:ext cx="1915560" cy="486828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Tools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24" name="CustomShape 16"/>
          <p:cNvSpPr/>
          <p:nvPr/>
        </p:nvSpPr>
        <p:spPr>
          <a:xfrm>
            <a:off x="11350800" y="3686040"/>
            <a:ext cx="1601280" cy="4615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SysConfig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225" name="CustomShape 17"/>
          <p:cNvSpPr/>
          <p:nvPr/>
        </p:nvSpPr>
        <p:spPr>
          <a:xfrm>
            <a:off x="11350800" y="5397480"/>
            <a:ext cx="1601280" cy="62028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Code Composer Studio (CCS)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226" name="CustomShape 18"/>
          <p:cNvSpPr/>
          <p:nvPr/>
        </p:nvSpPr>
        <p:spPr>
          <a:xfrm>
            <a:off x="11350800" y="4838760"/>
            <a:ext cx="1601280" cy="4964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TI CLANG Compiler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227" name="CustomShape 19"/>
          <p:cNvSpPr/>
          <p:nvPr/>
        </p:nvSpPr>
        <p:spPr>
          <a:xfrm>
            <a:off x="11358720" y="2959200"/>
            <a:ext cx="1601280" cy="62028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TI Resource Explorer (TIREX)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228" name="CustomShape 20"/>
          <p:cNvSpPr/>
          <p:nvPr/>
        </p:nvSpPr>
        <p:spPr>
          <a:xfrm>
            <a:off x="914400" y="6248520"/>
            <a:ext cx="10119600" cy="683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ARM R5F, TI C66x + SOC peripherals + EVM peripherals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29" name="CustomShape 21"/>
          <p:cNvSpPr/>
          <p:nvPr/>
        </p:nvSpPr>
        <p:spPr>
          <a:xfrm>
            <a:off x="11201400" y="6261120"/>
            <a:ext cx="1915560" cy="671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X86 Host (Windows / Linux)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230" name="CustomShape 22"/>
          <p:cNvSpPr/>
          <p:nvPr/>
        </p:nvSpPr>
        <p:spPr>
          <a:xfrm>
            <a:off x="7521480" y="1770120"/>
            <a:ext cx="3191760" cy="44856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MMWave Demos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1" name="CustomShape 23"/>
          <p:cNvSpPr/>
          <p:nvPr/>
        </p:nvSpPr>
        <p:spPr>
          <a:xfrm>
            <a:off x="11358720" y="2220840"/>
            <a:ext cx="1601280" cy="62028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SDK Tools (Flashing, Boot, …)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232" name="CustomShape 24"/>
          <p:cNvSpPr/>
          <p:nvPr/>
        </p:nvSpPr>
        <p:spPr>
          <a:xfrm>
            <a:off x="11350800" y="4244040"/>
            <a:ext cx="1601280" cy="4964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TI C6000 Compiler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CustomShape 1"/>
          <p:cNvSpPr/>
          <p:nvPr/>
        </p:nvSpPr>
        <p:spPr>
          <a:xfrm>
            <a:off x="228600" y="2118240"/>
            <a:ext cx="3198240" cy="354312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45" name="CustomShape 2"/>
          <p:cNvSpPr/>
          <p:nvPr/>
        </p:nvSpPr>
        <p:spPr>
          <a:xfrm>
            <a:off x="5608440" y="7799040"/>
            <a:ext cx="3411720" cy="245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F7640E03-D1CF-46F2-B19B-93B4CEB56D21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18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846" name="CustomShape 3"/>
          <p:cNvSpPr/>
          <p:nvPr/>
        </p:nvSpPr>
        <p:spPr>
          <a:xfrm>
            <a:off x="396360" y="4215600"/>
            <a:ext cx="2817360" cy="5313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47" name="CustomShape 4"/>
          <p:cNvSpPr/>
          <p:nvPr/>
        </p:nvSpPr>
        <p:spPr>
          <a:xfrm>
            <a:off x="990720" y="3377520"/>
            <a:ext cx="2207520" cy="5313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48" name="CustomShape 5"/>
          <p:cNvSpPr/>
          <p:nvPr/>
        </p:nvSpPr>
        <p:spPr>
          <a:xfrm>
            <a:off x="380880" y="4901760"/>
            <a:ext cx="2820240" cy="5313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49" name="CustomShape 6"/>
          <p:cNvSpPr/>
          <p:nvPr/>
        </p:nvSpPr>
        <p:spPr>
          <a:xfrm>
            <a:off x="228600" y="5791320"/>
            <a:ext cx="3198240" cy="531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R5FSS0-0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50" name="CustomShape 7"/>
          <p:cNvSpPr/>
          <p:nvPr/>
        </p:nvSpPr>
        <p:spPr>
          <a:xfrm>
            <a:off x="685800" y="3148920"/>
            <a:ext cx="360" cy="106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1" name="CustomShape 8"/>
          <p:cNvSpPr/>
          <p:nvPr/>
        </p:nvSpPr>
        <p:spPr>
          <a:xfrm>
            <a:off x="1981080" y="3148920"/>
            <a:ext cx="360" cy="264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2" name="CustomShape 9"/>
          <p:cNvSpPr/>
          <p:nvPr/>
        </p:nvSpPr>
        <p:spPr>
          <a:xfrm>
            <a:off x="1981080" y="3911040"/>
            <a:ext cx="360" cy="302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3" name="CustomShape 10"/>
          <p:cNvSpPr/>
          <p:nvPr/>
        </p:nvSpPr>
        <p:spPr>
          <a:xfrm>
            <a:off x="396360" y="2648520"/>
            <a:ext cx="2817360" cy="5313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54" name="CustomShape 11"/>
          <p:cNvSpPr/>
          <p:nvPr/>
        </p:nvSpPr>
        <p:spPr>
          <a:xfrm>
            <a:off x="3886200" y="2118240"/>
            <a:ext cx="3198240" cy="354312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55" name="CustomShape 12"/>
          <p:cNvSpPr/>
          <p:nvPr/>
        </p:nvSpPr>
        <p:spPr>
          <a:xfrm>
            <a:off x="4053960" y="4215600"/>
            <a:ext cx="2817360" cy="5313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56" name="CustomShape 13"/>
          <p:cNvSpPr/>
          <p:nvPr/>
        </p:nvSpPr>
        <p:spPr>
          <a:xfrm>
            <a:off x="4648320" y="3377520"/>
            <a:ext cx="2207520" cy="5313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57" name="CustomShape 14"/>
          <p:cNvSpPr/>
          <p:nvPr/>
        </p:nvSpPr>
        <p:spPr>
          <a:xfrm>
            <a:off x="4038480" y="4901760"/>
            <a:ext cx="2820240" cy="5313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58" name="CustomShape 15"/>
          <p:cNvSpPr/>
          <p:nvPr/>
        </p:nvSpPr>
        <p:spPr>
          <a:xfrm>
            <a:off x="3886200" y="5791320"/>
            <a:ext cx="3198240" cy="531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R5FSS0-1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59" name="CustomShape 16"/>
          <p:cNvSpPr/>
          <p:nvPr/>
        </p:nvSpPr>
        <p:spPr>
          <a:xfrm>
            <a:off x="4343400" y="3148920"/>
            <a:ext cx="360" cy="106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0" name="CustomShape 17"/>
          <p:cNvSpPr/>
          <p:nvPr/>
        </p:nvSpPr>
        <p:spPr>
          <a:xfrm>
            <a:off x="5638680" y="3148920"/>
            <a:ext cx="360" cy="264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1" name="CustomShape 18"/>
          <p:cNvSpPr/>
          <p:nvPr/>
        </p:nvSpPr>
        <p:spPr>
          <a:xfrm>
            <a:off x="5638680" y="3911040"/>
            <a:ext cx="360" cy="302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2" name="CustomShape 19"/>
          <p:cNvSpPr/>
          <p:nvPr/>
        </p:nvSpPr>
        <p:spPr>
          <a:xfrm>
            <a:off x="4053960" y="2648520"/>
            <a:ext cx="2817360" cy="5313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63" name="CustomShape 20"/>
          <p:cNvSpPr/>
          <p:nvPr/>
        </p:nvSpPr>
        <p:spPr>
          <a:xfrm>
            <a:off x="3200400" y="4482360"/>
            <a:ext cx="851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4" name="CustomShape 21"/>
          <p:cNvSpPr/>
          <p:nvPr/>
        </p:nvSpPr>
        <p:spPr>
          <a:xfrm>
            <a:off x="7543800" y="2118240"/>
            <a:ext cx="3198240" cy="354312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65" name="CustomShape 22"/>
          <p:cNvSpPr/>
          <p:nvPr/>
        </p:nvSpPr>
        <p:spPr>
          <a:xfrm>
            <a:off x="7711560" y="4215600"/>
            <a:ext cx="2817360" cy="5313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66" name="CustomShape 23"/>
          <p:cNvSpPr/>
          <p:nvPr/>
        </p:nvSpPr>
        <p:spPr>
          <a:xfrm>
            <a:off x="7696080" y="4901760"/>
            <a:ext cx="2820240" cy="5313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67" name="CustomShape 24"/>
          <p:cNvSpPr/>
          <p:nvPr/>
        </p:nvSpPr>
        <p:spPr>
          <a:xfrm>
            <a:off x="7543800" y="5791320"/>
            <a:ext cx="3198240" cy="531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R5FSS1-0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68" name="CustomShape 25"/>
          <p:cNvSpPr/>
          <p:nvPr/>
        </p:nvSpPr>
        <p:spPr>
          <a:xfrm>
            <a:off x="8077320" y="3148920"/>
            <a:ext cx="360" cy="106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9" name="CustomShape 26"/>
          <p:cNvSpPr/>
          <p:nvPr/>
        </p:nvSpPr>
        <p:spPr>
          <a:xfrm>
            <a:off x="7711560" y="2648520"/>
            <a:ext cx="2817360" cy="5313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70" name="CustomShape 27"/>
          <p:cNvSpPr/>
          <p:nvPr/>
        </p:nvSpPr>
        <p:spPr>
          <a:xfrm>
            <a:off x="6858000" y="4471920"/>
            <a:ext cx="851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1" name="CustomShape 28"/>
          <p:cNvSpPr/>
          <p:nvPr/>
        </p:nvSpPr>
        <p:spPr>
          <a:xfrm>
            <a:off x="8294040" y="3421440"/>
            <a:ext cx="2207520" cy="5313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72" name="CustomShape 29"/>
          <p:cNvSpPr/>
          <p:nvPr/>
        </p:nvSpPr>
        <p:spPr>
          <a:xfrm flipH="1">
            <a:off x="9394920" y="3181680"/>
            <a:ext cx="360" cy="237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3" name="CustomShape 30"/>
          <p:cNvSpPr/>
          <p:nvPr/>
        </p:nvSpPr>
        <p:spPr>
          <a:xfrm>
            <a:off x="9399240" y="3954600"/>
            <a:ext cx="360" cy="258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4" name="CustomShape 31"/>
          <p:cNvSpPr/>
          <p:nvPr/>
        </p:nvSpPr>
        <p:spPr>
          <a:xfrm>
            <a:off x="11201400" y="2118240"/>
            <a:ext cx="3198240" cy="354312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75" name="CustomShape 32"/>
          <p:cNvSpPr/>
          <p:nvPr/>
        </p:nvSpPr>
        <p:spPr>
          <a:xfrm>
            <a:off x="11369160" y="4215600"/>
            <a:ext cx="2817360" cy="5313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76" name="CustomShape 33"/>
          <p:cNvSpPr/>
          <p:nvPr/>
        </p:nvSpPr>
        <p:spPr>
          <a:xfrm>
            <a:off x="11353680" y="4901760"/>
            <a:ext cx="2820240" cy="5313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77" name="CustomShape 34"/>
          <p:cNvSpPr/>
          <p:nvPr/>
        </p:nvSpPr>
        <p:spPr>
          <a:xfrm>
            <a:off x="11201400" y="5791320"/>
            <a:ext cx="3198240" cy="531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R5FSS1-1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78" name="CustomShape 35"/>
          <p:cNvSpPr/>
          <p:nvPr/>
        </p:nvSpPr>
        <p:spPr>
          <a:xfrm>
            <a:off x="11734920" y="3148920"/>
            <a:ext cx="360" cy="106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9" name="CustomShape 36"/>
          <p:cNvSpPr/>
          <p:nvPr/>
        </p:nvSpPr>
        <p:spPr>
          <a:xfrm>
            <a:off x="11369160" y="2648520"/>
            <a:ext cx="2817360" cy="5313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80" name="CustomShape 37"/>
          <p:cNvSpPr/>
          <p:nvPr/>
        </p:nvSpPr>
        <p:spPr>
          <a:xfrm>
            <a:off x="10515600" y="4482360"/>
            <a:ext cx="851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1" name="CustomShape 38"/>
          <p:cNvSpPr/>
          <p:nvPr/>
        </p:nvSpPr>
        <p:spPr>
          <a:xfrm>
            <a:off x="11951640" y="3421440"/>
            <a:ext cx="2207520" cy="5313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82" name="CustomShape 39"/>
          <p:cNvSpPr/>
          <p:nvPr/>
        </p:nvSpPr>
        <p:spPr>
          <a:xfrm flipH="1">
            <a:off x="13052520" y="3181680"/>
            <a:ext cx="360" cy="237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3" name="CustomShape 40"/>
          <p:cNvSpPr/>
          <p:nvPr/>
        </p:nvSpPr>
        <p:spPr>
          <a:xfrm>
            <a:off x="13056840" y="3954600"/>
            <a:ext cx="360" cy="258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CustomShape 1"/>
          <p:cNvSpPr/>
          <p:nvPr/>
        </p:nvSpPr>
        <p:spPr>
          <a:xfrm>
            <a:off x="1706760" y="1981080"/>
            <a:ext cx="3198240" cy="354312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85" name="CustomShape 2"/>
          <p:cNvSpPr/>
          <p:nvPr/>
        </p:nvSpPr>
        <p:spPr>
          <a:xfrm>
            <a:off x="5608440" y="7799040"/>
            <a:ext cx="3411720" cy="245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7AE50BB3-0B82-4710-B0AA-6D4E4D613ACB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18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886" name="CustomShape 3"/>
          <p:cNvSpPr/>
          <p:nvPr/>
        </p:nvSpPr>
        <p:spPr>
          <a:xfrm>
            <a:off x="1874520" y="4078440"/>
            <a:ext cx="2817360" cy="5313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87" name="CustomShape 4"/>
          <p:cNvSpPr/>
          <p:nvPr/>
        </p:nvSpPr>
        <p:spPr>
          <a:xfrm>
            <a:off x="2468880" y="3240720"/>
            <a:ext cx="2207520" cy="5313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88" name="CustomShape 5"/>
          <p:cNvSpPr/>
          <p:nvPr/>
        </p:nvSpPr>
        <p:spPr>
          <a:xfrm>
            <a:off x="1859400" y="4764600"/>
            <a:ext cx="2820240" cy="5313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89" name="CustomShape 6"/>
          <p:cNvSpPr/>
          <p:nvPr/>
        </p:nvSpPr>
        <p:spPr>
          <a:xfrm>
            <a:off x="1706760" y="5654160"/>
            <a:ext cx="3198240" cy="531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R5FSS0-0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90" name="CustomShape 7"/>
          <p:cNvSpPr/>
          <p:nvPr/>
        </p:nvSpPr>
        <p:spPr>
          <a:xfrm>
            <a:off x="2163960" y="3012120"/>
            <a:ext cx="360" cy="106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1" name="CustomShape 8"/>
          <p:cNvSpPr/>
          <p:nvPr/>
        </p:nvSpPr>
        <p:spPr>
          <a:xfrm>
            <a:off x="3459600" y="3012120"/>
            <a:ext cx="360" cy="264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2" name="CustomShape 9"/>
          <p:cNvSpPr/>
          <p:nvPr/>
        </p:nvSpPr>
        <p:spPr>
          <a:xfrm>
            <a:off x="3459600" y="3773880"/>
            <a:ext cx="360" cy="302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3" name="CustomShape 10"/>
          <p:cNvSpPr/>
          <p:nvPr/>
        </p:nvSpPr>
        <p:spPr>
          <a:xfrm>
            <a:off x="1874520" y="2511360"/>
            <a:ext cx="2817360" cy="5313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94" name="CustomShape 11"/>
          <p:cNvSpPr/>
          <p:nvPr/>
        </p:nvSpPr>
        <p:spPr>
          <a:xfrm>
            <a:off x="5364360" y="1981080"/>
            <a:ext cx="3198240" cy="354312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95" name="CustomShape 12"/>
          <p:cNvSpPr/>
          <p:nvPr/>
        </p:nvSpPr>
        <p:spPr>
          <a:xfrm>
            <a:off x="5532120" y="4078440"/>
            <a:ext cx="2817360" cy="5313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96" name="CustomShape 13"/>
          <p:cNvSpPr/>
          <p:nvPr/>
        </p:nvSpPr>
        <p:spPr>
          <a:xfrm>
            <a:off x="6126480" y="3240720"/>
            <a:ext cx="2207520" cy="5313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97" name="CustomShape 14"/>
          <p:cNvSpPr/>
          <p:nvPr/>
        </p:nvSpPr>
        <p:spPr>
          <a:xfrm>
            <a:off x="5517000" y="4764600"/>
            <a:ext cx="2820240" cy="5313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98" name="CustomShape 15"/>
          <p:cNvSpPr/>
          <p:nvPr/>
        </p:nvSpPr>
        <p:spPr>
          <a:xfrm>
            <a:off x="5364360" y="5654160"/>
            <a:ext cx="3198240" cy="531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R5FSS0-1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99" name="CustomShape 16"/>
          <p:cNvSpPr/>
          <p:nvPr/>
        </p:nvSpPr>
        <p:spPr>
          <a:xfrm>
            <a:off x="5821560" y="3012120"/>
            <a:ext cx="360" cy="106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0" name="CustomShape 17"/>
          <p:cNvSpPr/>
          <p:nvPr/>
        </p:nvSpPr>
        <p:spPr>
          <a:xfrm>
            <a:off x="7117200" y="3012120"/>
            <a:ext cx="360" cy="264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1" name="CustomShape 18"/>
          <p:cNvSpPr/>
          <p:nvPr/>
        </p:nvSpPr>
        <p:spPr>
          <a:xfrm>
            <a:off x="7117200" y="3773880"/>
            <a:ext cx="360" cy="302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2" name="CustomShape 19"/>
          <p:cNvSpPr/>
          <p:nvPr/>
        </p:nvSpPr>
        <p:spPr>
          <a:xfrm>
            <a:off x="5532120" y="2511360"/>
            <a:ext cx="2817360" cy="5313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03" name="CustomShape 20"/>
          <p:cNvSpPr/>
          <p:nvPr/>
        </p:nvSpPr>
        <p:spPr>
          <a:xfrm>
            <a:off x="4678560" y="4345200"/>
            <a:ext cx="851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4" name="CustomShape 21"/>
          <p:cNvSpPr/>
          <p:nvPr/>
        </p:nvSpPr>
        <p:spPr>
          <a:xfrm>
            <a:off x="9021960" y="1981080"/>
            <a:ext cx="3198240" cy="354312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C66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05" name="CustomShape 22"/>
          <p:cNvSpPr/>
          <p:nvPr/>
        </p:nvSpPr>
        <p:spPr>
          <a:xfrm>
            <a:off x="9189720" y="4078440"/>
            <a:ext cx="2817360" cy="5313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06" name="CustomShape 23"/>
          <p:cNvSpPr/>
          <p:nvPr/>
        </p:nvSpPr>
        <p:spPr>
          <a:xfrm>
            <a:off x="9174600" y="4764600"/>
            <a:ext cx="2820240" cy="5313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07" name="CustomShape 24"/>
          <p:cNvSpPr/>
          <p:nvPr/>
        </p:nvSpPr>
        <p:spPr>
          <a:xfrm>
            <a:off x="9021960" y="5654160"/>
            <a:ext cx="3198240" cy="531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C66 DSP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08" name="CustomShape 25"/>
          <p:cNvSpPr/>
          <p:nvPr/>
        </p:nvSpPr>
        <p:spPr>
          <a:xfrm>
            <a:off x="9555480" y="3012120"/>
            <a:ext cx="360" cy="106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9" name="CustomShape 26"/>
          <p:cNvSpPr/>
          <p:nvPr/>
        </p:nvSpPr>
        <p:spPr>
          <a:xfrm>
            <a:off x="9189720" y="2511360"/>
            <a:ext cx="2817360" cy="5313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10" name="CustomShape 27"/>
          <p:cNvSpPr/>
          <p:nvPr/>
        </p:nvSpPr>
        <p:spPr>
          <a:xfrm>
            <a:off x="8336160" y="4334760"/>
            <a:ext cx="851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1" name="CustomShape 28"/>
          <p:cNvSpPr/>
          <p:nvPr/>
        </p:nvSpPr>
        <p:spPr>
          <a:xfrm>
            <a:off x="9772560" y="3284280"/>
            <a:ext cx="2207520" cy="5313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12" name="CustomShape 29"/>
          <p:cNvSpPr/>
          <p:nvPr/>
        </p:nvSpPr>
        <p:spPr>
          <a:xfrm flipH="1">
            <a:off x="10873080" y="3044880"/>
            <a:ext cx="360" cy="237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3" name="CustomShape 30"/>
          <p:cNvSpPr/>
          <p:nvPr/>
        </p:nvSpPr>
        <p:spPr>
          <a:xfrm>
            <a:off x="10877400" y="3817800"/>
            <a:ext cx="360" cy="258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CustomShape 1"/>
          <p:cNvSpPr/>
          <p:nvPr/>
        </p:nvSpPr>
        <p:spPr>
          <a:xfrm>
            <a:off x="5608440" y="7799040"/>
            <a:ext cx="3411720" cy="245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ED30EBC7-1F71-4F91-BE19-51DE932CCD39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18</a:t>
            </a:fld>
            <a:endParaRPr b="0" lang="en-IN" sz="1100" spc="-1" strike="noStrike">
              <a:latin typeface="Arial"/>
            </a:endParaRPr>
          </a:p>
        </p:txBody>
      </p:sp>
      <p:pic>
        <p:nvPicPr>
          <p:cNvPr id="915" name="Picture 4" descr=""/>
          <p:cNvPicPr/>
          <p:nvPr/>
        </p:nvPicPr>
        <p:blipFill>
          <a:blip r:embed="rId1"/>
          <a:stretch/>
        </p:blipFill>
        <p:spPr>
          <a:xfrm>
            <a:off x="838080" y="891360"/>
            <a:ext cx="12273120" cy="4592880"/>
          </a:xfrm>
          <a:prstGeom prst="rect">
            <a:avLst/>
          </a:prstGeom>
          <a:ln w="0">
            <a:noFill/>
          </a:ln>
        </p:spPr>
      </p:pic>
      <p:sp>
        <p:nvSpPr>
          <p:cNvPr id="916" name="CustomShape 2"/>
          <p:cNvSpPr/>
          <p:nvPr/>
        </p:nvSpPr>
        <p:spPr>
          <a:xfrm>
            <a:off x="8458200" y="2731680"/>
            <a:ext cx="150120" cy="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7" name="CustomShape 3"/>
          <p:cNvSpPr/>
          <p:nvPr/>
        </p:nvSpPr>
        <p:spPr>
          <a:xfrm>
            <a:off x="6400800" y="2362320"/>
            <a:ext cx="2055240" cy="72792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Enable IPC between current CPU and another CPU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918" name="CustomShape 4"/>
          <p:cNvSpPr/>
          <p:nvPr/>
        </p:nvSpPr>
        <p:spPr>
          <a:xfrm flipH="1" flipV="1">
            <a:off x="10437120" y="3807720"/>
            <a:ext cx="835920" cy="11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9" name="CustomShape 5"/>
          <p:cNvSpPr/>
          <p:nvPr/>
        </p:nvSpPr>
        <p:spPr>
          <a:xfrm>
            <a:off x="11277720" y="3562560"/>
            <a:ext cx="2055240" cy="51480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Keep IPC disabled with a CPU if not needed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920" name="CustomShape 6"/>
          <p:cNvSpPr/>
          <p:nvPr/>
        </p:nvSpPr>
        <p:spPr>
          <a:xfrm>
            <a:off x="8458200" y="4114800"/>
            <a:ext cx="344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1" name="CustomShape 7"/>
          <p:cNvSpPr/>
          <p:nvPr/>
        </p:nvSpPr>
        <p:spPr>
          <a:xfrm>
            <a:off x="6934320" y="3795480"/>
            <a:ext cx="1521720" cy="72792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Check this to enable IPC with Linux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CustomShape 1"/>
          <p:cNvSpPr/>
          <p:nvPr/>
        </p:nvSpPr>
        <p:spPr>
          <a:xfrm>
            <a:off x="5608440" y="7799040"/>
            <a:ext cx="3411720" cy="245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7264B368-0117-4274-9C4E-E7FBA831833D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18</a:t>
            </a:fld>
            <a:endParaRPr b="0" lang="en-IN" sz="1100" spc="-1" strike="noStrike">
              <a:latin typeface="Arial"/>
            </a:endParaRPr>
          </a:p>
        </p:txBody>
      </p:sp>
      <p:pic>
        <p:nvPicPr>
          <p:cNvPr id="923" name="Picture 1" descr=""/>
          <p:cNvPicPr/>
          <p:nvPr/>
        </p:nvPicPr>
        <p:blipFill>
          <a:blip r:embed="rId1"/>
          <a:stretch/>
        </p:blipFill>
        <p:spPr>
          <a:xfrm>
            <a:off x="1752480" y="983520"/>
            <a:ext cx="10532520" cy="4236480"/>
          </a:xfrm>
          <a:prstGeom prst="rect">
            <a:avLst/>
          </a:prstGeom>
          <a:ln w="0">
            <a:noFill/>
          </a:ln>
        </p:spPr>
      </p:pic>
      <p:sp>
        <p:nvSpPr>
          <p:cNvPr id="924" name="CustomShape 2"/>
          <p:cNvSpPr/>
          <p:nvPr/>
        </p:nvSpPr>
        <p:spPr>
          <a:xfrm>
            <a:off x="8534520" y="3371040"/>
            <a:ext cx="150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5" name="CustomShape 3"/>
          <p:cNvSpPr/>
          <p:nvPr/>
        </p:nvSpPr>
        <p:spPr>
          <a:xfrm>
            <a:off x="6629400" y="3048120"/>
            <a:ext cx="1902960" cy="63612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Enable IPC between current CPU and another CPU</a:t>
            </a:r>
            <a:endParaRPr b="0" lang="en-IN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CustomShape 1"/>
          <p:cNvSpPr/>
          <p:nvPr/>
        </p:nvSpPr>
        <p:spPr>
          <a:xfrm>
            <a:off x="5608440" y="7799040"/>
            <a:ext cx="3411720" cy="245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C46C9A3D-4B0B-4264-9CE8-FB3F127CBF81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18</a:t>
            </a:fld>
            <a:endParaRPr b="0" lang="en-IN" sz="1100" spc="-1" strike="noStrike">
              <a:latin typeface="Arial"/>
            </a:endParaRPr>
          </a:p>
        </p:txBody>
      </p:sp>
      <p:pic>
        <p:nvPicPr>
          <p:cNvPr id="927" name="Picture 1" descr=""/>
          <p:cNvPicPr/>
          <p:nvPr/>
        </p:nvPicPr>
        <p:blipFill>
          <a:blip r:embed="rId1"/>
          <a:stretch/>
        </p:blipFill>
        <p:spPr>
          <a:xfrm>
            <a:off x="1523880" y="1143000"/>
            <a:ext cx="10637280" cy="3741120"/>
          </a:xfrm>
          <a:prstGeom prst="rect">
            <a:avLst/>
          </a:prstGeom>
          <a:ln w="0">
            <a:noFill/>
          </a:ln>
        </p:spPr>
      </p:pic>
      <p:sp>
        <p:nvSpPr>
          <p:cNvPr id="928" name="CustomShape 2"/>
          <p:cNvSpPr/>
          <p:nvPr/>
        </p:nvSpPr>
        <p:spPr>
          <a:xfrm>
            <a:off x="6496200" y="3048120"/>
            <a:ext cx="1636200" cy="63612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Enable IPC between current CPU and another CPU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929" name="CustomShape 3"/>
          <p:cNvSpPr/>
          <p:nvPr/>
        </p:nvSpPr>
        <p:spPr>
          <a:xfrm>
            <a:off x="8134200" y="3371040"/>
            <a:ext cx="245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CustomShape 1"/>
          <p:cNvSpPr/>
          <p:nvPr/>
        </p:nvSpPr>
        <p:spPr>
          <a:xfrm>
            <a:off x="548640" y="274320"/>
            <a:ext cx="12799440" cy="820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>
            <a:noAutofit/>
          </a:bodyPr>
          <a:p>
            <a:pPr>
              <a:lnSpc>
                <a:spcPct val="85000"/>
              </a:lnSpc>
              <a:buNone/>
            </a:pPr>
            <a:r>
              <a:rPr b="1" lang="en-US" sz="3200" spc="-1" strike="noStrike">
                <a:solidFill>
                  <a:srgbClr val="de0000"/>
                </a:solidFill>
                <a:latin typeface="Arial"/>
                <a:ea typeface="DejaVu Sans"/>
              </a:rPr>
              <a:t>Boot flow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931" name="CustomShape 2"/>
          <p:cNvSpPr/>
          <p:nvPr/>
        </p:nvSpPr>
        <p:spPr>
          <a:xfrm>
            <a:off x="5608440" y="7799040"/>
            <a:ext cx="3411720" cy="245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C377D832-17EB-4104-910A-80CF7BBF12D9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18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932" name="CustomShape 3"/>
          <p:cNvSpPr/>
          <p:nvPr/>
        </p:nvSpPr>
        <p:spPr>
          <a:xfrm>
            <a:off x="3551040" y="2699640"/>
            <a:ext cx="2055240" cy="144576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7a7a7a"/>
              </a:gs>
              <a:gs pos="100000">
                <a:srgbClr val="9e9e9e"/>
              </a:gs>
            </a:gsLst>
            <a:lin ang="16200000"/>
          </a:gradFill>
          <a:ln w="0"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ROM Bootloader (RBL)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33" name="CustomShape 4"/>
          <p:cNvSpPr/>
          <p:nvPr/>
        </p:nvSpPr>
        <p:spPr>
          <a:xfrm>
            <a:off x="1226880" y="2825640"/>
            <a:ext cx="175032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POWER-ON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34" name="CustomShape 5"/>
          <p:cNvSpPr/>
          <p:nvPr/>
        </p:nvSpPr>
        <p:spPr>
          <a:xfrm>
            <a:off x="2712600" y="3195000"/>
            <a:ext cx="683640" cy="455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04040"/>
          </a:solidFill>
          <a:ln>
            <a:solidFill>
              <a:srgbClr val="2f2f2f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35" name="CustomShape 6"/>
          <p:cNvSpPr/>
          <p:nvPr/>
        </p:nvSpPr>
        <p:spPr>
          <a:xfrm>
            <a:off x="5760720" y="3195000"/>
            <a:ext cx="683640" cy="455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04040"/>
          </a:solidFill>
          <a:ln>
            <a:solidFill>
              <a:srgbClr val="2f2f2f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36" name="CustomShape 7"/>
          <p:cNvSpPr/>
          <p:nvPr/>
        </p:nvSpPr>
        <p:spPr>
          <a:xfrm>
            <a:off x="6598800" y="2699640"/>
            <a:ext cx="2055240" cy="144576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7a7a7a"/>
              </a:gs>
              <a:gs pos="100000">
                <a:srgbClr val="9e9e9e"/>
              </a:gs>
            </a:gsLst>
            <a:lin ang="16200000"/>
          </a:gradFill>
          <a:ln w="0"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Secondary Bootloader (SBL)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37" name="CustomShape 8"/>
          <p:cNvSpPr/>
          <p:nvPr/>
        </p:nvSpPr>
        <p:spPr>
          <a:xfrm>
            <a:off x="8808840" y="3195000"/>
            <a:ext cx="683640" cy="455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04040"/>
          </a:solidFill>
          <a:ln>
            <a:solidFill>
              <a:srgbClr val="2f2f2f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38" name="CustomShape 9"/>
          <p:cNvSpPr/>
          <p:nvPr/>
        </p:nvSpPr>
        <p:spPr>
          <a:xfrm>
            <a:off x="9646920" y="2699640"/>
            <a:ext cx="2055240" cy="144576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7a7a7a"/>
              </a:gs>
              <a:gs pos="100000">
                <a:srgbClr val="9e9e9e"/>
              </a:gs>
            </a:gsLst>
            <a:lin ang="16200000"/>
          </a:gradFill>
          <a:ln w="0"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Application Binary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939" name="Picture 25" descr=""/>
          <p:cNvPicPr/>
          <p:nvPr/>
        </p:nvPicPr>
        <p:blipFill>
          <a:blip r:embed="rId1"/>
          <a:stretch/>
        </p:blipFill>
        <p:spPr>
          <a:xfrm>
            <a:off x="1450080" y="3001680"/>
            <a:ext cx="841320" cy="841320"/>
          </a:xfrm>
          <a:prstGeom prst="rect">
            <a:avLst/>
          </a:prstGeom>
          <a:ln w="0">
            <a:noFill/>
          </a:ln>
        </p:spPr>
      </p:pic>
      <p:sp>
        <p:nvSpPr>
          <p:cNvPr id="940" name="CustomShape 10"/>
          <p:cNvSpPr/>
          <p:nvPr/>
        </p:nvSpPr>
        <p:spPr>
          <a:xfrm rot="5400000">
            <a:off x="5838840" y="1169640"/>
            <a:ext cx="531360" cy="205524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solidFill>
              <a:srgbClr val="0000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941" name="CustomShape 11"/>
          <p:cNvSpPr/>
          <p:nvPr/>
        </p:nvSpPr>
        <p:spPr>
          <a:xfrm rot="5400000">
            <a:off x="8886960" y="1117440"/>
            <a:ext cx="531360" cy="205524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solidFill>
              <a:srgbClr val="0000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942" name="CustomShape 12"/>
          <p:cNvSpPr/>
          <p:nvPr/>
        </p:nvSpPr>
        <p:spPr>
          <a:xfrm>
            <a:off x="5412240" y="1510200"/>
            <a:ext cx="147600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ROM BOOT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43" name="CustomShape 13"/>
          <p:cNvSpPr/>
          <p:nvPr/>
        </p:nvSpPr>
        <p:spPr>
          <a:xfrm>
            <a:off x="8462160" y="1529280"/>
            <a:ext cx="137700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SBL BOOT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CustomShape 1"/>
          <p:cNvSpPr/>
          <p:nvPr/>
        </p:nvSpPr>
        <p:spPr>
          <a:xfrm>
            <a:off x="548640" y="274320"/>
            <a:ext cx="12799440" cy="820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>
            <a:noAutofit/>
          </a:bodyPr>
          <a:p>
            <a:pPr>
              <a:lnSpc>
                <a:spcPct val="85000"/>
              </a:lnSpc>
              <a:buNone/>
            </a:pPr>
            <a:r>
              <a:rPr b="1" lang="en-US" sz="3200" spc="-1" strike="noStrike">
                <a:solidFill>
                  <a:srgbClr val="de0000"/>
                </a:solidFill>
                <a:latin typeface="Arial"/>
                <a:ea typeface="DejaVu Sans"/>
              </a:rPr>
              <a:t>SBL Boot flow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945" name="CustomShape 2"/>
          <p:cNvSpPr/>
          <p:nvPr/>
        </p:nvSpPr>
        <p:spPr>
          <a:xfrm>
            <a:off x="5608440" y="7799040"/>
            <a:ext cx="3411720" cy="245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7FE29BD2-AFB4-41D6-A478-802FE3517678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18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946" name="CustomShape 3"/>
          <p:cNvSpPr/>
          <p:nvPr/>
        </p:nvSpPr>
        <p:spPr>
          <a:xfrm>
            <a:off x="548640" y="3124080"/>
            <a:ext cx="1735200" cy="97308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 w="0"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MULTICORE APPIMAGE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47" name="CustomShape 4"/>
          <p:cNvSpPr/>
          <p:nvPr/>
        </p:nvSpPr>
        <p:spPr>
          <a:xfrm>
            <a:off x="2362320" y="3657600"/>
            <a:ext cx="1064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948" name="CustomShape 5"/>
          <p:cNvSpPr/>
          <p:nvPr/>
        </p:nvSpPr>
        <p:spPr>
          <a:xfrm>
            <a:off x="2416680" y="2935440"/>
            <a:ext cx="106452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SBL Parse</a:t>
            </a:r>
            <a:endParaRPr b="0" lang="en-IN" sz="1800" spc="-1" strike="noStrike">
              <a:latin typeface="Arial"/>
            </a:endParaRPr>
          </a:p>
        </p:txBody>
      </p:sp>
      <p:graphicFrame>
        <p:nvGraphicFramePr>
          <p:cNvPr id="949" name="Table 6"/>
          <p:cNvGraphicFramePr/>
          <p:nvPr/>
        </p:nvGraphicFramePr>
        <p:xfrm>
          <a:off x="3522600" y="2728440"/>
          <a:ext cx="2133000" cy="1829880"/>
        </p:xfrm>
        <a:graphic>
          <a:graphicData uri="http://schemas.openxmlformats.org/drawingml/2006/table">
            <a:tbl>
              <a:tblPr/>
              <a:tblGrid>
                <a:gridCol w="2133360"/>
              </a:tblGrid>
              <a:tr h="45756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1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404040"/>
                      </a:solidFill>
                    </a:lnL>
                    <a:lnR w="12240">
                      <a:solidFill>
                        <a:srgbClr val="404040"/>
                      </a:solidFill>
                    </a:lnR>
                    <a:lnT w="12240">
                      <a:solidFill>
                        <a:srgbClr val="404040"/>
                      </a:solidFill>
                    </a:lnT>
                    <a:lnB w="12240">
                      <a:solidFill>
                        <a:srgbClr val="404040"/>
                      </a:solidFill>
                    </a:lnB>
                    <a:solidFill>
                      <a:srgbClr val="e8e8e8"/>
                    </a:solidFill>
                  </a:tcPr>
                </a:tc>
              </a:tr>
              <a:tr h="45756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……</a:t>
                      </a: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.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404040"/>
                      </a:solidFill>
                    </a:lnL>
                    <a:lnR w="12240">
                      <a:solidFill>
                        <a:srgbClr val="404040"/>
                      </a:solidFill>
                    </a:lnR>
                    <a:lnT w="12240">
                      <a:solidFill>
                        <a:srgbClr val="404040"/>
                      </a:solidFill>
                    </a:lnT>
                    <a:lnB w="12240">
                      <a:solidFill>
                        <a:srgbClr val="404040"/>
                      </a:solidFill>
                    </a:lnB>
                    <a:solidFill>
                      <a:srgbClr val="cecece"/>
                    </a:solidFill>
                  </a:tcPr>
                </a:tc>
              </a:tr>
              <a:tr h="45756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……</a:t>
                      </a: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.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404040"/>
                      </a:solidFill>
                    </a:lnL>
                    <a:lnR w="12240">
                      <a:solidFill>
                        <a:srgbClr val="404040"/>
                      </a:solidFill>
                    </a:lnR>
                    <a:lnT w="12240">
                      <a:solidFill>
                        <a:srgbClr val="404040"/>
                      </a:solidFill>
                    </a:lnT>
                    <a:lnB w="12240">
                      <a:solidFill>
                        <a:srgbClr val="404040"/>
                      </a:solidFill>
                    </a:lnB>
                    <a:solidFill>
                      <a:srgbClr val="e8e8e8"/>
                    </a:solidFill>
                  </a:tcPr>
                </a:tc>
              </a:tr>
              <a:tr h="45756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N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404040"/>
                      </a:solidFill>
                    </a:lnL>
                    <a:lnR w="12240">
                      <a:solidFill>
                        <a:srgbClr val="404040"/>
                      </a:solidFill>
                    </a:lnR>
                    <a:lnT w="12240">
                      <a:solidFill>
                        <a:srgbClr val="404040"/>
                      </a:solidFill>
                    </a:lnT>
                    <a:lnB w="12240">
                      <a:solidFill>
                        <a:srgbClr val="404040"/>
                      </a:solidFill>
                    </a:lnB>
                    <a:solidFill>
                      <a:srgbClr val="cecece"/>
                    </a:solidFill>
                  </a:tcPr>
                </a:tc>
              </a:tr>
            </a:tbl>
          </a:graphicData>
        </a:graphic>
      </p:graphicFrame>
      <p:sp>
        <p:nvSpPr>
          <p:cNvPr id="950" name="CustomShape 7"/>
          <p:cNvSpPr/>
          <p:nvPr/>
        </p:nvSpPr>
        <p:spPr>
          <a:xfrm>
            <a:off x="3048120" y="4642560"/>
            <a:ext cx="341172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RPRCs for N CPUs were found in the multicore appimage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51" name="CustomShape 8"/>
          <p:cNvSpPr/>
          <p:nvPr/>
        </p:nvSpPr>
        <p:spPr>
          <a:xfrm>
            <a:off x="5791320" y="3620880"/>
            <a:ext cx="1445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952" name="CustomShape 9"/>
          <p:cNvSpPr/>
          <p:nvPr/>
        </p:nvSpPr>
        <p:spPr>
          <a:xfrm>
            <a:off x="5656320" y="3238200"/>
            <a:ext cx="184392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For each RPRC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53" name="CustomShape 10"/>
          <p:cNvSpPr/>
          <p:nvPr/>
        </p:nvSpPr>
        <p:spPr>
          <a:xfrm>
            <a:off x="7469640" y="3210480"/>
            <a:ext cx="1199520" cy="82080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 w="0"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Initialize Core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54" name="CustomShape 11"/>
          <p:cNvSpPr/>
          <p:nvPr/>
        </p:nvSpPr>
        <p:spPr>
          <a:xfrm>
            <a:off x="8934840" y="3203640"/>
            <a:ext cx="1199520" cy="82080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 w="0"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Load RPRC Image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55" name="CustomShape 12"/>
          <p:cNvSpPr/>
          <p:nvPr/>
        </p:nvSpPr>
        <p:spPr>
          <a:xfrm>
            <a:off x="8671680" y="3620880"/>
            <a:ext cx="244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956" name="CustomShape 13"/>
          <p:cNvSpPr/>
          <p:nvPr/>
        </p:nvSpPr>
        <p:spPr>
          <a:xfrm>
            <a:off x="10136880" y="3620880"/>
            <a:ext cx="244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957" name="CustomShape 14"/>
          <p:cNvSpPr/>
          <p:nvPr/>
        </p:nvSpPr>
        <p:spPr>
          <a:xfrm>
            <a:off x="10383840" y="3203640"/>
            <a:ext cx="1199520" cy="82080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 w="0"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Set Entry Point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958" name="CustomShape 15"/>
          <p:cNvSpPr/>
          <p:nvPr/>
        </p:nvSpPr>
        <p:spPr>
          <a:xfrm>
            <a:off x="11585520" y="3607560"/>
            <a:ext cx="244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959" name="CustomShape 16"/>
          <p:cNvSpPr/>
          <p:nvPr/>
        </p:nvSpPr>
        <p:spPr>
          <a:xfrm>
            <a:off x="11822040" y="3196080"/>
            <a:ext cx="1199520" cy="82080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 w="0"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Release Core from Reset</a:t>
            </a:r>
            <a:endParaRPr b="0" lang="en-IN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25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" dur="25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" dur="25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" dur="25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" dur="25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" dur="25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" dur="25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" dur="25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" dur="25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3" dur="25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7" dur="25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" dur="25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5" dur="25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9" dur="25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CustomShape 1"/>
          <p:cNvSpPr/>
          <p:nvPr/>
        </p:nvSpPr>
        <p:spPr>
          <a:xfrm>
            <a:off x="2207880" y="4870800"/>
            <a:ext cx="5883120" cy="15253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Device Driver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961" name="CustomShape 2"/>
          <p:cNvSpPr/>
          <p:nvPr/>
        </p:nvSpPr>
        <p:spPr>
          <a:xfrm>
            <a:off x="1402920" y="6642720"/>
            <a:ext cx="6672240" cy="58860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SOC Specific USB Controller Hardware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962" name="CustomShape 3"/>
          <p:cNvSpPr/>
          <p:nvPr/>
        </p:nvSpPr>
        <p:spPr>
          <a:xfrm>
            <a:off x="2207880" y="2467440"/>
            <a:ext cx="5866920" cy="154728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Tiny USB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963" name="CustomShape 4"/>
          <p:cNvSpPr/>
          <p:nvPr/>
        </p:nvSpPr>
        <p:spPr>
          <a:xfrm>
            <a:off x="4314960" y="5041080"/>
            <a:ext cx="3531600" cy="59112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USB Device Core Driver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964" name="CustomShape 5"/>
          <p:cNvSpPr/>
          <p:nvPr/>
        </p:nvSpPr>
        <p:spPr>
          <a:xfrm>
            <a:off x="4327200" y="5697000"/>
            <a:ext cx="3531600" cy="61308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SoC Porting Layer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965" name="CustomShape 6"/>
          <p:cNvSpPr/>
          <p:nvPr/>
        </p:nvSpPr>
        <p:spPr>
          <a:xfrm>
            <a:off x="2207880" y="1447920"/>
            <a:ext cx="5866920" cy="87552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Application Layer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966" name="CustomShape 7"/>
          <p:cNvSpPr/>
          <p:nvPr/>
        </p:nvSpPr>
        <p:spPr>
          <a:xfrm>
            <a:off x="2224080" y="4212720"/>
            <a:ext cx="5866920" cy="58860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TinyUSB Porting Layer (DCD)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967" name="CustomShape 8"/>
          <p:cNvSpPr/>
          <p:nvPr/>
        </p:nvSpPr>
        <p:spPr>
          <a:xfrm rot="5400000">
            <a:off x="-740880" y="3595680"/>
            <a:ext cx="4948200" cy="65232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FreeRTOS </a:t>
            </a:r>
            <a:r>
              <a:rPr b="0" lang="en-US" sz="1920" spc="-1" strike="noStrike">
                <a:solidFill>
                  <a:srgbClr val="000000"/>
                </a:solidFill>
                <a:latin typeface="Arial"/>
                <a:ea typeface="DejaVu Sans"/>
              </a:rPr>
              <a:t>/ NORTOS Services</a:t>
            </a:r>
            <a:endParaRPr b="0" lang="en-IN" sz="1920" spc="-1" strike="noStrike">
              <a:latin typeface="Arial"/>
            </a:endParaRPr>
          </a:p>
        </p:txBody>
      </p:sp>
      <p:sp>
        <p:nvSpPr>
          <p:cNvPr id="968" name="CustomShape 9"/>
          <p:cNvSpPr/>
          <p:nvPr/>
        </p:nvSpPr>
        <p:spPr>
          <a:xfrm>
            <a:off x="4876920" y="2622240"/>
            <a:ext cx="2893320" cy="4208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CDC-ACM Class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969" name="CustomShape 10"/>
          <p:cNvSpPr/>
          <p:nvPr/>
        </p:nvSpPr>
        <p:spPr>
          <a:xfrm>
            <a:off x="4876920" y="1645920"/>
            <a:ext cx="2893320" cy="5432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cdc_echo example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970" name="CustomShape 11"/>
          <p:cNvSpPr/>
          <p:nvPr/>
        </p:nvSpPr>
        <p:spPr>
          <a:xfrm>
            <a:off x="4876920" y="3191400"/>
            <a:ext cx="2893320" cy="70560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USB Device Core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CustomShape 1"/>
          <p:cNvSpPr/>
          <p:nvPr/>
        </p:nvSpPr>
        <p:spPr>
          <a:xfrm>
            <a:off x="4973760" y="261720"/>
            <a:ext cx="6987600" cy="71596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Line 2"/>
          <p:cNvSpPr/>
          <p:nvPr/>
        </p:nvSpPr>
        <p:spPr>
          <a:xfrm flipV="1">
            <a:off x="2133360" y="1243080"/>
            <a:ext cx="9982440" cy="11160"/>
          </a:xfrm>
          <a:prstGeom prst="line">
            <a:avLst/>
          </a:prstGeom>
          <a:ln>
            <a:solidFill>
              <a:srgbClr val="a6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Line 3"/>
          <p:cNvSpPr/>
          <p:nvPr/>
        </p:nvSpPr>
        <p:spPr>
          <a:xfrm>
            <a:off x="2133360" y="6608520"/>
            <a:ext cx="9982440" cy="1080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4"/>
          <p:cNvSpPr/>
          <p:nvPr/>
        </p:nvSpPr>
        <p:spPr>
          <a:xfrm>
            <a:off x="5355000" y="591120"/>
            <a:ext cx="6229440" cy="3319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Application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975" name="CustomShape 5"/>
          <p:cNvSpPr/>
          <p:nvPr/>
        </p:nvSpPr>
        <p:spPr>
          <a:xfrm>
            <a:off x="2374920" y="6620400"/>
            <a:ext cx="228384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Layer 1 - Physical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76" name="CustomShape 6"/>
          <p:cNvSpPr/>
          <p:nvPr/>
        </p:nvSpPr>
        <p:spPr>
          <a:xfrm>
            <a:off x="2374920" y="6239160"/>
            <a:ext cx="228384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Layer 2 - Data Link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77" name="CustomShape 7"/>
          <p:cNvSpPr/>
          <p:nvPr/>
        </p:nvSpPr>
        <p:spPr>
          <a:xfrm>
            <a:off x="2374920" y="873720"/>
            <a:ext cx="228384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Layer 7 -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78" name="CustomShape 8"/>
          <p:cNvSpPr/>
          <p:nvPr/>
        </p:nvSpPr>
        <p:spPr>
          <a:xfrm>
            <a:off x="6213960" y="5267160"/>
            <a:ext cx="4503600" cy="3319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PRU Firmware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979" name="CustomShape 9"/>
          <p:cNvSpPr/>
          <p:nvPr/>
        </p:nvSpPr>
        <p:spPr>
          <a:xfrm>
            <a:off x="5351040" y="6030360"/>
            <a:ext cx="6229440" cy="3319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PRUICSS with 2x MII/RGMII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980" name="CustomShape 10"/>
          <p:cNvSpPr/>
          <p:nvPr/>
        </p:nvSpPr>
        <p:spPr>
          <a:xfrm>
            <a:off x="7077960" y="4205880"/>
            <a:ext cx="2774880" cy="3319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PRUICSS Driver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981" name="CustomShape 11"/>
          <p:cNvSpPr/>
          <p:nvPr/>
        </p:nvSpPr>
        <p:spPr>
          <a:xfrm>
            <a:off x="5376600" y="3442680"/>
            <a:ext cx="3020040" cy="3319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EtherNet/IP Adapter FWHAL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982" name="CustomShape 12"/>
          <p:cNvSpPr/>
          <p:nvPr/>
        </p:nvSpPr>
        <p:spPr>
          <a:xfrm>
            <a:off x="5420880" y="1833840"/>
            <a:ext cx="5764680" cy="331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EtherNet/IP Adapter Stack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983" name="CustomShape 13"/>
          <p:cNvSpPr/>
          <p:nvPr/>
        </p:nvSpPr>
        <p:spPr>
          <a:xfrm>
            <a:off x="6543720" y="6400800"/>
            <a:ext cx="174600" cy="41904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4" name="CustomShape 14"/>
          <p:cNvSpPr/>
          <p:nvPr/>
        </p:nvSpPr>
        <p:spPr>
          <a:xfrm>
            <a:off x="12309480" y="591120"/>
            <a:ext cx="372600" cy="431856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5" name="CustomShape 15"/>
          <p:cNvSpPr/>
          <p:nvPr/>
        </p:nvSpPr>
        <p:spPr>
          <a:xfrm>
            <a:off x="12316680" y="5033160"/>
            <a:ext cx="365040" cy="158436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6" name="CustomShape 16"/>
          <p:cNvSpPr/>
          <p:nvPr/>
        </p:nvSpPr>
        <p:spPr>
          <a:xfrm>
            <a:off x="12364200" y="2915640"/>
            <a:ext cx="188604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Processor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87" name="CustomShape 17"/>
          <p:cNvSpPr/>
          <p:nvPr/>
        </p:nvSpPr>
        <p:spPr>
          <a:xfrm>
            <a:off x="12364200" y="5740200"/>
            <a:ext cx="188604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PRUICSS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88" name="CustomShape 18"/>
          <p:cNvSpPr/>
          <p:nvPr/>
        </p:nvSpPr>
        <p:spPr>
          <a:xfrm>
            <a:off x="5351040" y="6843600"/>
            <a:ext cx="2559960" cy="3319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989" name="CustomShape 19"/>
          <p:cNvSpPr/>
          <p:nvPr/>
        </p:nvSpPr>
        <p:spPr>
          <a:xfrm>
            <a:off x="9020160" y="6830280"/>
            <a:ext cx="2559960" cy="3319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990" name="CustomShape 20"/>
          <p:cNvSpPr/>
          <p:nvPr/>
        </p:nvSpPr>
        <p:spPr>
          <a:xfrm>
            <a:off x="10212840" y="6395760"/>
            <a:ext cx="174600" cy="41904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1" name="CustomShape 21"/>
          <p:cNvSpPr/>
          <p:nvPr/>
        </p:nvSpPr>
        <p:spPr>
          <a:xfrm>
            <a:off x="8569440" y="3442680"/>
            <a:ext cx="3042720" cy="3319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ICSS-EMAC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992" name="CustomShape 22"/>
          <p:cNvSpPr/>
          <p:nvPr/>
        </p:nvSpPr>
        <p:spPr>
          <a:xfrm flipH="1">
            <a:off x="8396640" y="5634000"/>
            <a:ext cx="174600" cy="3391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3" name="CustomShape 23"/>
          <p:cNvSpPr/>
          <p:nvPr/>
        </p:nvSpPr>
        <p:spPr>
          <a:xfrm>
            <a:off x="8404560" y="4573440"/>
            <a:ext cx="162720" cy="6912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4" name="CustomShape 24"/>
          <p:cNvSpPr/>
          <p:nvPr/>
        </p:nvSpPr>
        <p:spPr>
          <a:xfrm>
            <a:off x="11340000" y="3823920"/>
            <a:ext cx="174600" cy="216936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5" name="CustomShape 25"/>
          <p:cNvSpPr/>
          <p:nvPr/>
        </p:nvSpPr>
        <p:spPr>
          <a:xfrm>
            <a:off x="8863560" y="2685960"/>
            <a:ext cx="2748600" cy="331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lwIP Stack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996" name="CustomShape 26"/>
          <p:cNvSpPr/>
          <p:nvPr/>
        </p:nvSpPr>
        <p:spPr>
          <a:xfrm flipH="1">
            <a:off x="10223640" y="3044160"/>
            <a:ext cx="174600" cy="38304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7" name="CustomShape 27"/>
          <p:cNvSpPr/>
          <p:nvPr/>
        </p:nvSpPr>
        <p:spPr>
          <a:xfrm flipH="1">
            <a:off x="10210680" y="2203560"/>
            <a:ext cx="187560" cy="4561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8" name="CustomShape 28"/>
          <p:cNvSpPr/>
          <p:nvPr/>
        </p:nvSpPr>
        <p:spPr>
          <a:xfrm flipH="1">
            <a:off x="6541560" y="2193480"/>
            <a:ext cx="174600" cy="12294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9" name="CustomShape 29"/>
          <p:cNvSpPr/>
          <p:nvPr/>
        </p:nvSpPr>
        <p:spPr>
          <a:xfrm flipH="1">
            <a:off x="11337840" y="978480"/>
            <a:ext cx="174600" cy="16840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0" name="CustomShape 30"/>
          <p:cNvSpPr/>
          <p:nvPr/>
        </p:nvSpPr>
        <p:spPr>
          <a:xfrm flipH="1">
            <a:off x="8398080" y="965880"/>
            <a:ext cx="167040" cy="8496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1" name="Line 31"/>
          <p:cNvSpPr/>
          <p:nvPr/>
        </p:nvSpPr>
        <p:spPr>
          <a:xfrm flipV="1">
            <a:off x="5186160" y="4940280"/>
            <a:ext cx="6536520" cy="3240"/>
          </a:xfrm>
          <a:prstGeom prst="line">
            <a:avLst/>
          </a:prstGeom>
          <a:ln cap="rnd" w="25560">
            <a:solidFill>
              <a:srgbClr val="c0000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2" name="CustomShape 32"/>
          <p:cNvSpPr/>
          <p:nvPr/>
        </p:nvSpPr>
        <p:spPr>
          <a:xfrm>
            <a:off x="2374920" y="3561840"/>
            <a:ext cx="2283840" cy="3628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TI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03" name="CustomShape 33"/>
          <p:cNvSpPr/>
          <p:nvPr/>
        </p:nvSpPr>
        <p:spPr>
          <a:xfrm>
            <a:off x="2374920" y="2811600"/>
            <a:ext cx="2283840" cy="3628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Customer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04" name="CustomShape 34"/>
          <p:cNvSpPr/>
          <p:nvPr/>
        </p:nvSpPr>
        <p:spPr>
          <a:xfrm>
            <a:off x="2374920" y="3192480"/>
            <a:ext cx="2283840" cy="3628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TI / Third Party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05" name="CustomShape 35"/>
          <p:cNvSpPr/>
          <p:nvPr/>
        </p:nvSpPr>
        <p:spPr>
          <a:xfrm flipH="1">
            <a:off x="9018000" y="3793320"/>
            <a:ext cx="174600" cy="38304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6" name="CustomShape 36"/>
          <p:cNvSpPr/>
          <p:nvPr/>
        </p:nvSpPr>
        <p:spPr>
          <a:xfrm flipH="1">
            <a:off x="7734240" y="3809520"/>
            <a:ext cx="174600" cy="38304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7" name="CustomShape 37"/>
          <p:cNvSpPr/>
          <p:nvPr/>
        </p:nvSpPr>
        <p:spPr>
          <a:xfrm>
            <a:off x="5416200" y="3841560"/>
            <a:ext cx="174600" cy="216936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8" name="CustomShape 38"/>
          <p:cNvSpPr/>
          <p:nvPr/>
        </p:nvSpPr>
        <p:spPr>
          <a:xfrm>
            <a:off x="6541200" y="3823920"/>
            <a:ext cx="189000" cy="14094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9" name="CustomShape 39"/>
          <p:cNvSpPr/>
          <p:nvPr/>
        </p:nvSpPr>
        <p:spPr>
          <a:xfrm>
            <a:off x="10212120" y="3825720"/>
            <a:ext cx="189000" cy="14094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CustomShape 1"/>
          <p:cNvSpPr/>
          <p:nvPr/>
        </p:nvSpPr>
        <p:spPr>
          <a:xfrm>
            <a:off x="6383880" y="9039240"/>
            <a:ext cx="3411720" cy="245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14E50BE9-38EB-46ED-8CAA-43D81FE4ECC0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18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1011" name="CustomShape 2"/>
          <p:cNvSpPr/>
          <p:nvPr/>
        </p:nvSpPr>
        <p:spPr>
          <a:xfrm>
            <a:off x="2362320" y="1447920"/>
            <a:ext cx="9231480" cy="2381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012" name="CustomShape 3"/>
          <p:cNvSpPr/>
          <p:nvPr/>
        </p:nvSpPr>
        <p:spPr>
          <a:xfrm>
            <a:off x="2362320" y="4288320"/>
            <a:ext cx="9231480" cy="12171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c00000"/>
                </a:solidFill>
                <a:latin typeface="Arial"/>
                <a:ea typeface="DejaVu Sans"/>
              </a:rPr>
              <a:t>L3 RAM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013" name="CustomShape 4"/>
          <p:cNvSpPr/>
          <p:nvPr/>
        </p:nvSpPr>
        <p:spPr>
          <a:xfrm>
            <a:off x="4202280" y="2764080"/>
            <a:ext cx="3962520" cy="3934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If PTP/DLR ? 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014" name="CustomShape 5"/>
          <p:cNvSpPr/>
          <p:nvPr/>
        </p:nvSpPr>
        <p:spPr>
          <a:xfrm>
            <a:off x="4202280" y="1697400"/>
            <a:ext cx="3962520" cy="3934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PTP Driver+Stack/DLR Driver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015" name="CustomShape 6"/>
          <p:cNvSpPr/>
          <p:nvPr/>
        </p:nvSpPr>
        <p:spPr>
          <a:xfrm>
            <a:off x="8715240" y="1717200"/>
            <a:ext cx="2649960" cy="3934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TCP/IP Stack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016" name="CustomShape 7"/>
          <p:cNvSpPr/>
          <p:nvPr/>
        </p:nvSpPr>
        <p:spPr>
          <a:xfrm>
            <a:off x="4207320" y="4547160"/>
            <a:ext cx="1217160" cy="6984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Priority Queue 0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017" name="CustomShape 8"/>
          <p:cNvSpPr/>
          <p:nvPr/>
        </p:nvSpPr>
        <p:spPr>
          <a:xfrm>
            <a:off x="6070320" y="4547160"/>
            <a:ext cx="1217160" cy="6984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Priority Queue 1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018" name="CustomShape 9"/>
          <p:cNvSpPr/>
          <p:nvPr/>
        </p:nvSpPr>
        <p:spPr>
          <a:xfrm>
            <a:off x="7933320" y="4547160"/>
            <a:ext cx="1217160" cy="6984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Priority Queue 2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019" name="CustomShape 10"/>
          <p:cNvSpPr/>
          <p:nvPr/>
        </p:nvSpPr>
        <p:spPr>
          <a:xfrm>
            <a:off x="9919440" y="4547160"/>
            <a:ext cx="1217160" cy="6984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Priority Queue 3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020" name="CustomShape 11"/>
          <p:cNvSpPr/>
          <p:nvPr/>
        </p:nvSpPr>
        <p:spPr>
          <a:xfrm>
            <a:off x="4723560" y="3186360"/>
            <a:ext cx="150120" cy="1353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1" name="CustomShape 12"/>
          <p:cNvSpPr/>
          <p:nvPr/>
        </p:nvSpPr>
        <p:spPr>
          <a:xfrm>
            <a:off x="6552360" y="3186360"/>
            <a:ext cx="150120" cy="1353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2" name="CustomShape 13"/>
          <p:cNvSpPr/>
          <p:nvPr/>
        </p:nvSpPr>
        <p:spPr>
          <a:xfrm>
            <a:off x="8006040" y="3208680"/>
            <a:ext cx="150120" cy="131436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3" name="CustomShape 14"/>
          <p:cNvSpPr/>
          <p:nvPr/>
        </p:nvSpPr>
        <p:spPr>
          <a:xfrm>
            <a:off x="6156000" y="2117160"/>
            <a:ext cx="174600" cy="65052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4" name="CustomShape 15"/>
          <p:cNvSpPr/>
          <p:nvPr/>
        </p:nvSpPr>
        <p:spPr>
          <a:xfrm>
            <a:off x="6705000" y="2252880"/>
            <a:ext cx="1135800" cy="39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c00000"/>
                </a:solidFill>
                <a:latin typeface="Arial"/>
                <a:ea typeface="DejaVu Sans"/>
              </a:rPr>
              <a:t>Yes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025" name="CustomShape 16"/>
          <p:cNvSpPr/>
          <p:nvPr/>
        </p:nvSpPr>
        <p:spPr>
          <a:xfrm>
            <a:off x="8850240" y="2252880"/>
            <a:ext cx="1135800" cy="39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c00000"/>
                </a:solidFill>
                <a:latin typeface="Arial"/>
                <a:ea typeface="DejaVu Sans"/>
              </a:rPr>
              <a:t>No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026" name="CustomShape 17"/>
          <p:cNvSpPr/>
          <p:nvPr/>
        </p:nvSpPr>
        <p:spPr>
          <a:xfrm>
            <a:off x="8199000" y="2117160"/>
            <a:ext cx="1300320" cy="896760"/>
          </a:xfrm>
          <a:prstGeom prst="bentUpArrow">
            <a:avLst>
              <a:gd name="adj1" fmla="val 8596"/>
              <a:gd name="adj2" fmla="val 9143"/>
              <a:gd name="adj3" fmla="val 10783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7" name="CustomShape 18"/>
          <p:cNvSpPr/>
          <p:nvPr/>
        </p:nvSpPr>
        <p:spPr>
          <a:xfrm>
            <a:off x="10446480" y="2142720"/>
            <a:ext cx="160920" cy="238104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icture 2" descr=""/>
          <p:cNvPicPr/>
          <p:nvPr/>
        </p:nvPicPr>
        <p:blipFill>
          <a:blip r:embed="rId1"/>
          <a:stretch/>
        </p:blipFill>
        <p:spPr>
          <a:xfrm>
            <a:off x="3200400" y="575640"/>
            <a:ext cx="6508080" cy="6056640"/>
          </a:xfrm>
          <a:prstGeom prst="rect">
            <a:avLst/>
          </a:prstGeom>
          <a:ln w="9360">
            <a:noFill/>
          </a:ln>
        </p:spPr>
      </p:pic>
      <p:sp>
        <p:nvSpPr>
          <p:cNvPr id="234" name="CustomShape 1"/>
          <p:cNvSpPr/>
          <p:nvPr/>
        </p:nvSpPr>
        <p:spPr>
          <a:xfrm>
            <a:off x="5608440" y="7799040"/>
            <a:ext cx="3411720" cy="245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D9D94A23-0235-4934-A81E-2BFBA604B170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0" y="7391520"/>
            <a:ext cx="14628240" cy="83592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CustomShape 3"/>
          <p:cNvSpPr/>
          <p:nvPr/>
        </p:nvSpPr>
        <p:spPr>
          <a:xfrm>
            <a:off x="3962520" y="1491840"/>
            <a:ext cx="835920" cy="1706400"/>
          </a:xfrm>
          <a:prstGeom prst="rect">
            <a:avLst/>
          </a:prstGeom>
          <a:noFill/>
          <a:ln w="38160"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CustomShape 4"/>
          <p:cNvSpPr/>
          <p:nvPr/>
        </p:nvSpPr>
        <p:spPr>
          <a:xfrm flipV="1">
            <a:off x="3851280" y="6193800"/>
            <a:ext cx="262080" cy="488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CustomShape 5"/>
          <p:cNvSpPr/>
          <p:nvPr/>
        </p:nvSpPr>
        <p:spPr>
          <a:xfrm flipV="1">
            <a:off x="4946760" y="6193800"/>
            <a:ext cx="80280" cy="488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CustomShape 6"/>
          <p:cNvSpPr/>
          <p:nvPr/>
        </p:nvSpPr>
        <p:spPr>
          <a:xfrm flipH="1" flipV="1">
            <a:off x="5672160" y="6322320"/>
            <a:ext cx="343440" cy="35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7"/>
          <p:cNvSpPr/>
          <p:nvPr/>
        </p:nvSpPr>
        <p:spPr>
          <a:xfrm>
            <a:off x="3048120" y="2346120"/>
            <a:ext cx="912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CustomShape 8"/>
          <p:cNvSpPr/>
          <p:nvPr/>
        </p:nvSpPr>
        <p:spPr>
          <a:xfrm>
            <a:off x="5486400" y="6685920"/>
            <a:ext cx="106452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Power switch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2" name="CustomShape 9"/>
          <p:cNvSpPr/>
          <p:nvPr/>
        </p:nvSpPr>
        <p:spPr>
          <a:xfrm>
            <a:off x="4406760" y="6685920"/>
            <a:ext cx="107748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UART to USB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3" name="CustomShape 10"/>
          <p:cNvSpPr/>
          <p:nvPr/>
        </p:nvSpPr>
        <p:spPr>
          <a:xfrm>
            <a:off x="3321000" y="6679080"/>
            <a:ext cx="105840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JTAG XDS110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4" name="CustomShape 11"/>
          <p:cNvSpPr/>
          <p:nvPr/>
        </p:nvSpPr>
        <p:spPr>
          <a:xfrm>
            <a:off x="1981080" y="2161440"/>
            <a:ext cx="1051920" cy="91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 MODE 0-15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5" name="CustomShape 12"/>
          <p:cNvSpPr/>
          <p:nvPr/>
        </p:nvSpPr>
        <p:spPr>
          <a:xfrm flipV="1">
            <a:off x="8869680" y="6170040"/>
            <a:ext cx="360" cy="504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13"/>
          <p:cNvSpPr/>
          <p:nvPr/>
        </p:nvSpPr>
        <p:spPr>
          <a:xfrm>
            <a:off x="8305920" y="6679080"/>
            <a:ext cx="1125720" cy="91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Power supply (12V, 5A)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7" name="CustomShape 14"/>
          <p:cNvSpPr/>
          <p:nvPr/>
        </p:nvSpPr>
        <p:spPr>
          <a:xfrm>
            <a:off x="2146320" y="952200"/>
            <a:ext cx="88668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SD card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8" name="CustomShape 15"/>
          <p:cNvSpPr/>
          <p:nvPr/>
        </p:nvSpPr>
        <p:spPr>
          <a:xfrm flipV="1">
            <a:off x="3035160" y="1270800"/>
            <a:ext cx="620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CustomShape 1"/>
          <p:cNvSpPr/>
          <p:nvPr/>
        </p:nvSpPr>
        <p:spPr>
          <a:xfrm>
            <a:off x="4973760" y="261720"/>
            <a:ext cx="6987600" cy="71596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9" name="Line 2"/>
          <p:cNvSpPr/>
          <p:nvPr/>
        </p:nvSpPr>
        <p:spPr>
          <a:xfrm flipV="1">
            <a:off x="2133360" y="1243080"/>
            <a:ext cx="9982440" cy="11160"/>
          </a:xfrm>
          <a:prstGeom prst="line">
            <a:avLst/>
          </a:prstGeom>
          <a:ln>
            <a:solidFill>
              <a:srgbClr val="a6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0" name="Line 3"/>
          <p:cNvSpPr/>
          <p:nvPr/>
        </p:nvSpPr>
        <p:spPr>
          <a:xfrm>
            <a:off x="2133360" y="6608520"/>
            <a:ext cx="9982440" cy="1080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1" name="CustomShape 4"/>
          <p:cNvSpPr/>
          <p:nvPr/>
        </p:nvSpPr>
        <p:spPr>
          <a:xfrm>
            <a:off x="5355000" y="591120"/>
            <a:ext cx="6229440" cy="3319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Application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32" name="CustomShape 5"/>
          <p:cNvSpPr/>
          <p:nvPr/>
        </p:nvSpPr>
        <p:spPr>
          <a:xfrm>
            <a:off x="2374920" y="6620400"/>
            <a:ext cx="228384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Layer 1 - Physical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33" name="CustomShape 6"/>
          <p:cNvSpPr/>
          <p:nvPr/>
        </p:nvSpPr>
        <p:spPr>
          <a:xfrm>
            <a:off x="2374920" y="6239160"/>
            <a:ext cx="228384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Layer 2 - Data Link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34" name="CustomShape 7"/>
          <p:cNvSpPr/>
          <p:nvPr/>
        </p:nvSpPr>
        <p:spPr>
          <a:xfrm>
            <a:off x="2374920" y="873720"/>
            <a:ext cx="228384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Layer 7 -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35" name="CustomShape 8"/>
          <p:cNvSpPr/>
          <p:nvPr/>
        </p:nvSpPr>
        <p:spPr>
          <a:xfrm>
            <a:off x="6213960" y="5267160"/>
            <a:ext cx="4503600" cy="3319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PRU Firmware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36" name="CustomShape 9"/>
          <p:cNvSpPr/>
          <p:nvPr/>
        </p:nvSpPr>
        <p:spPr>
          <a:xfrm>
            <a:off x="5351040" y="6030360"/>
            <a:ext cx="6229440" cy="3319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PRUICSS with 2x MII/RGMII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37" name="CustomShape 10"/>
          <p:cNvSpPr/>
          <p:nvPr/>
        </p:nvSpPr>
        <p:spPr>
          <a:xfrm>
            <a:off x="7077960" y="4205880"/>
            <a:ext cx="2774880" cy="3319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PRUICSS Driver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38" name="CustomShape 11"/>
          <p:cNvSpPr/>
          <p:nvPr/>
        </p:nvSpPr>
        <p:spPr>
          <a:xfrm>
            <a:off x="5376600" y="3442680"/>
            <a:ext cx="3020040" cy="3319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Profinet Device FWHAL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39" name="CustomShape 12"/>
          <p:cNvSpPr/>
          <p:nvPr/>
        </p:nvSpPr>
        <p:spPr>
          <a:xfrm>
            <a:off x="5420880" y="1833840"/>
            <a:ext cx="5764680" cy="331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Profinet Device Stack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40" name="CustomShape 13"/>
          <p:cNvSpPr/>
          <p:nvPr/>
        </p:nvSpPr>
        <p:spPr>
          <a:xfrm>
            <a:off x="6543720" y="6400800"/>
            <a:ext cx="174600" cy="41904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1" name="CustomShape 14"/>
          <p:cNvSpPr/>
          <p:nvPr/>
        </p:nvSpPr>
        <p:spPr>
          <a:xfrm>
            <a:off x="12309480" y="591120"/>
            <a:ext cx="372600" cy="431856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2" name="CustomShape 15"/>
          <p:cNvSpPr/>
          <p:nvPr/>
        </p:nvSpPr>
        <p:spPr>
          <a:xfrm>
            <a:off x="12316680" y="5033160"/>
            <a:ext cx="365040" cy="158436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3" name="CustomShape 16"/>
          <p:cNvSpPr/>
          <p:nvPr/>
        </p:nvSpPr>
        <p:spPr>
          <a:xfrm>
            <a:off x="12364200" y="2915640"/>
            <a:ext cx="188604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Processor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44" name="CustomShape 17"/>
          <p:cNvSpPr/>
          <p:nvPr/>
        </p:nvSpPr>
        <p:spPr>
          <a:xfrm>
            <a:off x="12364200" y="5740200"/>
            <a:ext cx="188604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PRUICSS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45" name="CustomShape 18"/>
          <p:cNvSpPr/>
          <p:nvPr/>
        </p:nvSpPr>
        <p:spPr>
          <a:xfrm>
            <a:off x="5351040" y="6843600"/>
            <a:ext cx="2559960" cy="3319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46" name="CustomShape 19"/>
          <p:cNvSpPr/>
          <p:nvPr/>
        </p:nvSpPr>
        <p:spPr>
          <a:xfrm>
            <a:off x="9020160" y="6830280"/>
            <a:ext cx="2559960" cy="3319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47" name="CustomShape 20"/>
          <p:cNvSpPr/>
          <p:nvPr/>
        </p:nvSpPr>
        <p:spPr>
          <a:xfrm>
            <a:off x="10212840" y="6395760"/>
            <a:ext cx="174600" cy="41904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8" name="CustomShape 21"/>
          <p:cNvSpPr/>
          <p:nvPr/>
        </p:nvSpPr>
        <p:spPr>
          <a:xfrm>
            <a:off x="8569440" y="3442680"/>
            <a:ext cx="3042720" cy="3319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ICSS-EMAC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49" name="CustomShape 22"/>
          <p:cNvSpPr/>
          <p:nvPr/>
        </p:nvSpPr>
        <p:spPr>
          <a:xfrm flipH="1">
            <a:off x="8396640" y="5634000"/>
            <a:ext cx="174600" cy="3391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0" name="CustomShape 23"/>
          <p:cNvSpPr/>
          <p:nvPr/>
        </p:nvSpPr>
        <p:spPr>
          <a:xfrm>
            <a:off x="8404560" y="4573440"/>
            <a:ext cx="162720" cy="6912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1" name="CustomShape 24"/>
          <p:cNvSpPr/>
          <p:nvPr/>
        </p:nvSpPr>
        <p:spPr>
          <a:xfrm>
            <a:off x="11340000" y="3823920"/>
            <a:ext cx="174600" cy="216936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2" name="CustomShape 25"/>
          <p:cNvSpPr/>
          <p:nvPr/>
        </p:nvSpPr>
        <p:spPr>
          <a:xfrm>
            <a:off x="8569440" y="2685960"/>
            <a:ext cx="3042720" cy="331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lwIP Stack (including SNMP)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53" name="CustomShape 26"/>
          <p:cNvSpPr/>
          <p:nvPr/>
        </p:nvSpPr>
        <p:spPr>
          <a:xfrm flipH="1">
            <a:off x="10223640" y="3044160"/>
            <a:ext cx="174600" cy="38304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4" name="CustomShape 27"/>
          <p:cNvSpPr/>
          <p:nvPr/>
        </p:nvSpPr>
        <p:spPr>
          <a:xfrm flipH="1">
            <a:off x="10210680" y="2203560"/>
            <a:ext cx="187560" cy="4561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5" name="CustomShape 28"/>
          <p:cNvSpPr/>
          <p:nvPr/>
        </p:nvSpPr>
        <p:spPr>
          <a:xfrm flipH="1">
            <a:off x="6541560" y="2193480"/>
            <a:ext cx="174600" cy="12294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6" name="CustomShape 29"/>
          <p:cNvSpPr/>
          <p:nvPr/>
        </p:nvSpPr>
        <p:spPr>
          <a:xfrm flipH="1">
            <a:off x="11337840" y="978480"/>
            <a:ext cx="174600" cy="16840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7" name="CustomShape 30"/>
          <p:cNvSpPr/>
          <p:nvPr/>
        </p:nvSpPr>
        <p:spPr>
          <a:xfrm flipH="1">
            <a:off x="8398080" y="965880"/>
            <a:ext cx="167040" cy="8496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8" name="Line 31"/>
          <p:cNvSpPr/>
          <p:nvPr/>
        </p:nvSpPr>
        <p:spPr>
          <a:xfrm flipV="1">
            <a:off x="5186160" y="4940280"/>
            <a:ext cx="6536520" cy="3240"/>
          </a:xfrm>
          <a:prstGeom prst="line">
            <a:avLst/>
          </a:prstGeom>
          <a:ln cap="rnd" w="25560">
            <a:solidFill>
              <a:srgbClr val="c0000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9" name="CustomShape 32"/>
          <p:cNvSpPr/>
          <p:nvPr/>
        </p:nvSpPr>
        <p:spPr>
          <a:xfrm>
            <a:off x="2374920" y="3561840"/>
            <a:ext cx="2283840" cy="3628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TI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60" name="CustomShape 33"/>
          <p:cNvSpPr/>
          <p:nvPr/>
        </p:nvSpPr>
        <p:spPr>
          <a:xfrm>
            <a:off x="2374920" y="2811600"/>
            <a:ext cx="2283840" cy="3628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Customer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61" name="CustomShape 34"/>
          <p:cNvSpPr/>
          <p:nvPr/>
        </p:nvSpPr>
        <p:spPr>
          <a:xfrm>
            <a:off x="2374920" y="3192480"/>
            <a:ext cx="2283840" cy="3628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TI / Third Party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62" name="CustomShape 35"/>
          <p:cNvSpPr/>
          <p:nvPr/>
        </p:nvSpPr>
        <p:spPr>
          <a:xfrm flipH="1">
            <a:off x="9018000" y="3793320"/>
            <a:ext cx="174600" cy="38304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3" name="CustomShape 36"/>
          <p:cNvSpPr/>
          <p:nvPr/>
        </p:nvSpPr>
        <p:spPr>
          <a:xfrm flipH="1">
            <a:off x="7734240" y="3809520"/>
            <a:ext cx="174600" cy="38304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4" name="CustomShape 37"/>
          <p:cNvSpPr/>
          <p:nvPr/>
        </p:nvSpPr>
        <p:spPr>
          <a:xfrm>
            <a:off x="5416200" y="3841560"/>
            <a:ext cx="174600" cy="216936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5" name="CustomShape 38"/>
          <p:cNvSpPr/>
          <p:nvPr/>
        </p:nvSpPr>
        <p:spPr>
          <a:xfrm>
            <a:off x="6541200" y="3823920"/>
            <a:ext cx="189000" cy="14094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6" name="CustomShape 39"/>
          <p:cNvSpPr/>
          <p:nvPr/>
        </p:nvSpPr>
        <p:spPr>
          <a:xfrm>
            <a:off x="10212120" y="3825720"/>
            <a:ext cx="189000" cy="14094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CustomShape 1"/>
          <p:cNvSpPr/>
          <p:nvPr/>
        </p:nvSpPr>
        <p:spPr>
          <a:xfrm>
            <a:off x="4973760" y="1557000"/>
            <a:ext cx="6987600" cy="5844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8" name="Line 2"/>
          <p:cNvSpPr/>
          <p:nvPr/>
        </p:nvSpPr>
        <p:spPr>
          <a:xfrm flipV="1">
            <a:off x="2129040" y="2441520"/>
            <a:ext cx="9982440" cy="11160"/>
          </a:xfrm>
          <a:prstGeom prst="line">
            <a:avLst/>
          </a:prstGeom>
          <a:ln>
            <a:solidFill>
              <a:srgbClr val="a6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9" name="Line 3"/>
          <p:cNvSpPr/>
          <p:nvPr/>
        </p:nvSpPr>
        <p:spPr>
          <a:xfrm>
            <a:off x="2133360" y="6608520"/>
            <a:ext cx="9982440" cy="1080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0" name="CustomShape 4"/>
          <p:cNvSpPr/>
          <p:nvPr/>
        </p:nvSpPr>
        <p:spPr>
          <a:xfrm>
            <a:off x="5382720" y="1868400"/>
            <a:ext cx="6229440" cy="3319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Application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71" name="CustomShape 5"/>
          <p:cNvSpPr/>
          <p:nvPr/>
        </p:nvSpPr>
        <p:spPr>
          <a:xfrm>
            <a:off x="2374920" y="6620400"/>
            <a:ext cx="228384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Layer 1 - Physical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72" name="CustomShape 6"/>
          <p:cNvSpPr/>
          <p:nvPr/>
        </p:nvSpPr>
        <p:spPr>
          <a:xfrm>
            <a:off x="2374920" y="6239160"/>
            <a:ext cx="228384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Layer 2 - Data Link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73" name="CustomShape 7"/>
          <p:cNvSpPr/>
          <p:nvPr/>
        </p:nvSpPr>
        <p:spPr>
          <a:xfrm>
            <a:off x="2370600" y="2072520"/>
            <a:ext cx="228384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Layer 7 -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74" name="CustomShape 8"/>
          <p:cNvSpPr/>
          <p:nvPr/>
        </p:nvSpPr>
        <p:spPr>
          <a:xfrm>
            <a:off x="6213960" y="5267160"/>
            <a:ext cx="4503600" cy="3319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PRU Firmware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75" name="CustomShape 9"/>
          <p:cNvSpPr/>
          <p:nvPr/>
        </p:nvSpPr>
        <p:spPr>
          <a:xfrm>
            <a:off x="5351040" y="6030360"/>
            <a:ext cx="6229440" cy="3319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PRUICSS with 2x MII/RGMII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76" name="CustomShape 10"/>
          <p:cNvSpPr/>
          <p:nvPr/>
        </p:nvSpPr>
        <p:spPr>
          <a:xfrm>
            <a:off x="7077960" y="4205880"/>
            <a:ext cx="2774880" cy="3319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PRUICSS Driver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77" name="CustomShape 11"/>
          <p:cNvSpPr/>
          <p:nvPr/>
        </p:nvSpPr>
        <p:spPr>
          <a:xfrm>
            <a:off x="5376600" y="3442680"/>
            <a:ext cx="3020040" cy="3319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PRP FWHAL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78" name="CustomShape 12"/>
          <p:cNvSpPr/>
          <p:nvPr/>
        </p:nvSpPr>
        <p:spPr>
          <a:xfrm>
            <a:off x="6543720" y="6400800"/>
            <a:ext cx="174600" cy="41904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9" name="CustomShape 13"/>
          <p:cNvSpPr/>
          <p:nvPr/>
        </p:nvSpPr>
        <p:spPr>
          <a:xfrm>
            <a:off x="12309480" y="1527840"/>
            <a:ext cx="372600" cy="33822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0" name="CustomShape 14"/>
          <p:cNvSpPr/>
          <p:nvPr/>
        </p:nvSpPr>
        <p:spPr>
          <a:xfrm>
            <a:off x="12316680" y="5033160"/>
            <a:ext cx="365040" cy="158436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1" name="CustomShape 15"/>
          <p:cNvSpPr/>
          <p:nvPr/>
        </p:nvSpPr>
        <p:spPr>
          <a:xfrm>
            <a:off x="12364200" y="2915640"/>
            <a:ext cx="188604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Processor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82" name="CustomShape 16"/>
          <p:cNvSpPr/>
          <p:nvPr/>
        </p:nvSpPr>
        <p:spPr>
          <a:xfrm>
            <a:off x="12364200" y="5740200"/>
            <a:ext cx="188604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PRUICSS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83" name="CustomShape 17"/>
          <p:cNvSpPr/>
          <p:nvPr/>
        </p:nvSpPr>
        <p:spPr>
          <a:xfrm>
            <a:off x="5351040" y="6843600"/>
            <a:ext cx="2559960" cy="3319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84" name="CustomShape 18"/>
          <p:cNvSpPr/>
          <p:nvPr/>
        </p:nvSpPr>
        <p:spPr>
          <a:xfrm>
            <a:off x="9020160" y="6830280"/>
            <a:ext cx="2559960" cy="3319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85" name="CustomShape 19"/>
          <p:cNvSpPr/>
          <p:nvPr/>
        </p:nvSpPr>
        <p:spPr>
          <a:xfrm>
            <a:off x="10212840" y="6395760"/>
            <a:ext cx="174600" cy="41904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6" name="CustomShape 20"/>
          <p:cNvSpPr/>
          <p:nvPr/>
        </p:nvSpPr>
        <p:spPr>
          <a:xfrm>
            <a:off x="8569440" y="3442680"/>
            <a:ext cx="3042720" cy="3319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ICSS-EMAC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87" name="CustomShape 21"/>
          <p:cNvSpPr/>
          <p:nvPr/>
        </p:nvSpPr>
        <p:spPr>
          <a:xfrm flipH="1">
            <a:off x="8396640" y="5634000"/>
            <a:ext cx="174600" cy="3391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8" name="CustomShape 22"/>
          <p:cNvSpPr/>
          <p:nvPr/>
        </p:nvSpPr>
        <p:spPr>
          <a:xfrm>
            <a:off x="8404560" y="4573440"/>
            <a:ext cx="162720" cy="6912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9" name="CustomShape 23"/>
          <p:cNvSpPr/>
          <p:nvPr/>
        </p:nvSpPr>
        <p:spPr>
          <a:xfrm>
            <a:off x="11340000" y="3823920"/>
            <a:ext cx="174600" cy="216936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0" name="CustomShape 24"/>
          <p:cNvSpPr/>
          <p:nvPr/>
        </p:nvSpPr>
        <p:spPr>
          <a:xfrm>
            <a:off x="8569440" y="2685960"/>
            <a:ext cx="3042720" cy="331920"/>
          </a:xfrm>
          <a:prstGeom prst="rect">
            <a:avLst/>
          </a:prstGeom>
          <a:solidFill>
            <a:srgbClr val="ffffff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lwIP Stack (including SNMP)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91" name="CustomShape 25"/>
          <p:cNvSpPr/>
          <p:nvPr/>
        </p:nvSpPr>
        <p:spPr>
          <a:xfrm flipH="1">
            <a:off x="10223640" y="3044160"/>
            <a:ext cx="174600" cy="38304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2" name="Line 26"/>
          <p:cNvSpPr/>
          <p:nvPr/>
        </p:nvSpPr>
        <p:spPr>
          <a:xfrm flipV="1">
            <a:off x="5186160" y="4940280"/>
            <a:ext cx="6536520" cy="3240"/>
          </a:xfrm>
          <a:prstGeom prst="line">
            <a:avLst/>
          </a:prstGeom>
          <a:ln cap="rnd" w="25560">
            <a:solidFill>
              <a:srgbClr val="c0000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3" name="CustomShape 27"/>
          <p:cNvSpPr/>
          <p:nvPr/>
        </p:nvSpPr>
        <p:spPr>
          <a:xfrm flipH="1">
            <a:off x="9018000" y="3793320"/>
            <a:ext cx="174600" cy="38304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4" name="CustomShape 28"/>
          <p:cNvSpPr/>
          <p:nvPr/>
        </p:nvSpPr>
        <p:spPr>
          <a:xfrm flipH="1">
            <a:off x="7734240" y="3809520"/>
            <a:ext cx="174600" cy="38304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5" name="CustomShape 29"/>
          <p:cNvSpPr/>
          <p:nvPr/>
        </p:nvSpPr>
        <p:spPr>
          <a:xfrm>
            <a:off x="5416200" y="3841560"/>
            <a:ext cx="174600" cy="216936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6" name="CustomShape 30"/>
          <p:cNvSpPr/>
          <p:nvPr/>
        </p:nvSpPr>
        <p:spPr>
          <a:xfrm>
            <a:off x="6541200" y="3823920"/>
            <a:ext cx="189000" cy="14094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7" name="CustomShape 31"/>
          <p:cNvSpPr/>
          <p:nvPr/>
        </p:nvSpPr>
        <p:spPr>
          <a:xfrm>
            <a:off x="10212120" y="3825720"/>
            <a:ext cx="189000" cy="14094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8" name="CustomShape 32"/>
          <p:cNvSpPr/>
          <p:nvPr/>
        </p:nvSpPr>
        <p:spPr>
          <a:xfrm>
            <a:off x="6544800" y="2224440"/>
            <a:ext cx="185400" cy="12052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9" name="CustomShape 33"/>
          <p:cNvSpPr/>
          <p:nvPr/>
        </p:nvSpPr>
        <p:spPr>
          <a:xfrm flipH="1">
            <a:off x="10223280" y="2206800"/>
            <a:ext cx="162000" cy="445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CustomShape 1"/>
          <p:cNvSpPr/>
          <p:nvPr/>
        </p:nvSpPr>
        <p:spPr>
          <a:xfrm>
            <a:off x="6383880" y="9039240"/>
            <a:ext cx="3411720" cy="245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FF412E74-B06B-4834-A73F-00E1374CA18C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18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1101" name="CustomShape 2"/>
          <p:cNvSpPr/>
          <p:nvPr/>
        </p:nvSpPr>
        <p:spPr>
          <a:xfrm>
            <a:off x="2286000" y="1455480"/>
            <a:ext cx="9231480" cy="2381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02" name="CustomShape 3"/>
          <p:cNvSpPr/>
          <p:nvPr/>
        </p:nvSpPr>
        <p:spPr>
          <a:xfrm>
            <a:off x="2362320" y="4288320"/>
            <a:ext cx="9231480" cy="1729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MSRAM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03" name="CustomShape 4"/>
          <p:cNvSpPr/>
          <p:nvPr/>
        </p:nvSpPr>
        <p:spPr>
          <a:xfrm>
            <a:off x="4207320" y="1697040"/>
            <a:ext cx="3962520" cy="3628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Profinet Stack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04" name="CustomShape 5"/>
          <p:cNvSpPr/>
          <p:nvPr/>
        </p:nvSpPr>
        <p:spPr>
          <a:xfrm>
            <a:off x="7933320" y="2779920"/>
            <a:ext cx="3203280" cy="3628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lwIP Stack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05" name="CustomShape 6"/>
          <p:cNvSpPr/>
          <p:nvPr/>
        </p:nvSpPr>
        <p:spPr>
          <a:xfrm>
            <a:off x="4207320" y="4547160"/>
            <a:ext cx="1217160" cy="637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Priority Queue 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06" name="CustomShape 7"/>
          <p:cNvSpPr/>
          <p:nvPr/>
        </p:nvSpPr>
        <p:spPr>
          <a:xfrm>
            <a:off x="6070320" y="4547160"/>
            <a:ext cx="1217160" cy="637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Priority Queue 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07" name="CustomShape 8"/>
          <p:cNvSpPr/>
          <p:nvPr/>
        </p:nvSpPr>
        <p:spPr>
          <a:xfrm>
            <a:off x="7933320" y="4547160"/>
            <a:ext cx="1217160" cy="637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Priority Queue 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08" name="CustomShape 9"/>
          <p:cNvSpPr/>
          <p:nvPr/>
        </p:nvSpPr>
        <p:spPr>
          <a:xfrm>
            <a:off x="9919440" y="4547160"/>
            <a:ext cx="1217160" cy="637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Priority Queue 3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09" name="CustomShape 10"/>
          <p:cNvSpPr/>
          <p:nvPr/>
        </p:nvSpPr>
        <p:spPr>
          <a:xfrm>
            <a:off x="4723560" y="2066400"/>
            <a:ext cx="158760" cy="247356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0" name="CustomShape 11"/>
          <p:cNvSpPr/>
          <p:nvPr/>
        </p:nvSpPr>
        <p:spPr>
          <a:xfrm>
            <a:off x="3821040" y="5281200"/>
            <a:ext cx="210708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LLDP, MRP, PTCP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11" name="CustomShape 12"/>
          <p:cNvSpPr/>
          <p:nvPr/>
        </p:nvSpPr>
        <p:spPr>
          <a:xfrm>
            <a:off x="6099480" y="5287320"/>
            <a:ext cx="139176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RTA, DCP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12" name="CustomShape 13"/>
          <p:cNvSpPr/>
          <p:nvPr/>
        </p:nvSpPr>
        <p:spPr>
          <a:xfrm>
            <a:off x="7703640" y="5281200"/>
            <a:ext cx="167688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VLAN Priority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4-7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13" name="CustomShape 14"/>
          <p:cNvSpPr/>
          <p:nvPr/>
        </p:nvSpPr>
        <p:spPr>
          <a:xfrm>
            <a:off x="9596880" y="5281200"/>
            <a:ext cx="167688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VLAN Priority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0-3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14" name="CustomShape 15"/>
          <p:cNvSpPr/>
          <p:nvPr/>
        </p:nvSpPr>
        <p:spPr>
          <a:xfrm>
            <a:off x="6599520" y="2066400"/>
            <a:ext cx="158760" cy="247356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5" name="CustomShape 16"/>
          <p:cNvSpPr/>
          <p:nvPr/>
        </p:nvSpPr>
        <p:spPr>
          <a:xfrm>
            <a:off x="8462520" y="3158280"/>
            <a:ext cx="158760" cy="135864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6" name="CustomShape 17"/>
          <p:cNvSpPr/>
          <p:nvPr/>
        </p:nvSpPr>
        <p:spPr>
          <a:xfrm>
            <a:off x="10448640" y="3179520"/>
            <a:ext cx="158760" cy="135864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7" name="CustomShape 18"/>
          <p:cNvSpPr/>
          <p:nvPr/>
        </p:nvSpPr>
        <p:spPr>
          <a:xfrm>
            <a:off x="7977600" y="2084400"/>
            <a:ext cx="158760" cy="68184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CustomShape 1"/>
          <p:cNvSpPr/>
          <p:nvPr/>
        </p:nvSpPr>
        <p:spPr>
          <a:xfrm>
            <a:off x="5638680" y="762120"/>
            <a:ext cx="4036320" cy="238104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HOST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19" name="CustomShape 2"/>
          <p:cNvSpPr/>
          <p:nvPr/>
        </p:nvSpPr>
        <p:spPr>
          <a:xfrm>
            <a:off x="5820480" y="1280160"/>
            <a:ext cx="988560" cy="144576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0" name="CustomShape 3"/>
          <p:cNvSpPr/>
          <p:nvPr/>
        </p:nvSpPr>
        <p:spPr>
          <a:xfrm>
            <a:off x="6296040" y="2752920"/>
            <a:ext cx="663840" cy="2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c00000"/>
                </a:solidFill>
                <a:latin typeface="Arial"/>
                <a:ea typeface="DejaVu Sans"/>
              </a:rPr>
              <a:t>Queue 1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121" name="CustomShape 4"/>
          <p:cNvSpPr/>
          <p:nvPr/>
        </p:nvSpPr>
        <p:spPr>
          <a:xfrm>
            <a:off x="6202080" y="1166040"/>
            <a:ext cx="988560" cy="144576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2" name="CustomShape 5"/>
          <p:cNvSpPr/>
          <p:nvPr/>
        </p:nvSpPr>
        <p:spPr>
          <a:xfrm>
            <a:off x="6814080" y="2613960"/>
            <a:ext cx="663840" cy="39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c00000"/>
                </a:solidFill>
                <a:latin typeface="Arial"/>
                <a:ea typeface="DejaVu Sans"/>
              </a:rPr>
              <a:t>Queue 2</a:t>
            </a: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000" spc="-1" strike="noStrike">
              <a:latin typeface="Arial"/>
            </a:endParaRPr>
          </a:p>
        </p:txBody>
      </p:sp>
      <p:sp>
        <p:nvSpPr>
          <p:cNvPr id="1123" name="CustomShape 6"/>
          <p:cNvSpPr/>
          <p:nvPr/>
        </p:nvSpPr>
        <p:spPr>
          <a:xfrm>
            <a:off x="6583680" y="1027800"/>
            <a:ext cx="988560" cy="144576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4" name="CustomShape 7"/>
          <p:cNvSpPr/>
          <p:nvPr/>
        </p:nvSpPr>
        <p:spPr>
          <a:xfrm>
            <a:off x="7195680" y="2475720"/>
            <a:ext cx="663840" cy="39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c00000"/>
                </a:solidFill>
                <a:latin typeface="Arial"/>
                <a:ea typeface="DejaVu Sans"/>
              </a:rPr>
              <a:t>Queue 3</a:t>
            </a: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000" spc="-1" strike="noStrike">
              <a:latin typeface="Arial"/>
            </a:endParaRPr>
          </a:p>
        </p:txBody>
      </p:sp>
      <p:sp>
        <p:nvSpPr>
          <p:cNvPr id="1125" name="CustomShape 8"/>
          <p:cNvSpPr/>
          <p:nvPr/>
        </p:nvSpPr>
        <p:spPr>
          <a:xfrm>
            <a:off x="6965280" y="897120"/>
            <a:ext cx="988560" cy="144576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6" name="CustomShape 9"/>
          <p:cNvSpPr/>
          <p:nvPr/>
        </p:nvSpPr>
        <p:spPr>
          <a:xfrm>
            <a:off x="7577280" y="2344680"/>
            <a:ext cx="663840" cy="2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c00000"/>
                </a:solidFill>
                <a:latin typeface="Arial"/>
                <a:ea typeface="DejaVu Sans"/>
              </a:rPr>
              <a:t>Queue 4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127" name="CustomShape 10"/>
          <p:cNvSpPr/>
          <p:nvPr/>
        </p:nvSpPr>
        <p:spPr>
          <a:xfrm>
            <a:off x="8473680" y="1280160"/>
            <a:ext cx="988560" cy="144576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8" name="CustomShape 11"/>
          <p:cNvSpPr/>
          <p:nvPr/>
        </p:nvSpPr>
        <p:spPr>
          <a:xfrm>
            <a:off x="8428680" y="2727720"/>
            <a:ext cx="1069200" cy="39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c00000"/>
                </a:solidFill>
                <a:latin typeface="Arial"/>
                <a:ea typeface="DejaVu Sans"/>
              </a:rPr>
              <a:t>Collision Queue</a:t>
            </a: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000" spc="-1" strike="noStrike">
              <a:latin typeface="Arial"/>
            </a:endParaRPr>
          </a:p>
        </p:txBody>
      </p:sp>
      <p:sp>
        <p:nvSpPr>
          <p:cNvPr id="1129" name="CustomShape 12"/>
          <p:cNvSpPr/>
          <p:nvPr/>
        </p:nvSpPr>
        <p:spPr>
          <a:xfrm>
            <a:off x="3303720" y="3456000"/>
            <a:ext cx="4036320" cy="238104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PORT 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30" name="CustomShape 13"/>
          <p:cNvSpPr/>
          <p:nvPr/>
        </p:nvSpPr>
        <p:spPr>
          <a:xfrm>
            <a:off x="3485520" y="3974040"/>
            <a:ext cx="988560" cy="144576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1" name="CustomShape 14"/>
          <p:cNvSpPr/>
          <p:nvPr/>
        </p:nvSpPr>
        <p:spPr>
          <a:xfrm>
            <a:off x="3961080" y="5446440"/>
            <a:ext cx="663840" cy="2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c00000"/>
                </a:solidFill>
                <a:latin typeface="Arial"/>
                <a:ea typeface="DejaVu Sans"/>
              </a:rPr>
              <a:t>Queue 1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132" name="CustomShape 15"/>
          <p:cNvSpPr/>
          <p:nvPr/>
        </p:nvSpPr>
        <p:spPr>
          <a:xfrm>
            <a:off x="3867120" y="3859920"/>
            <a:ext cx="988560" cy="144576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3" name="CustomShape 16"/>
          <p:cNvSpPr/>
          <p:nvPr/>
        </p:nvSpPr>
        <p:spPr>
          <a:xfrm>
            <a:off x="4478760" y="5307840"/>
            <a:ext cx="663840" cy="39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c00000"/>
                </a:solidFill>
                <a:latin typeface="Arial"/>
                <a:ea typeface="DejaVu Sans"/>
              </a:rPr>
              <a:t>Queue 2</a:t>
            </a: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000" spc="-1" strike="noStrike">
              <a:latin typeface="Arial"/>
            </a:endParaRPr>
          </a:p>
        </p:txBody>
      </p:sp>
      <p:sp>
        <p:nvSpPr>
          <p:cNvPr id="1134" name="CustomShape 17"/>
          <p:cNvSpPr/>
          <p:nvPr/>
        </p:nvSpPr>
        <p:spPr>
          <a:xfrm>
            <a:off x="4248360" y="3721680"/>
            <a:ext cx="988560" cy="144576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5" name="CustomShape 18"/>
          <p:cNvSpPr/>
          <p:nvPr/>
        </p:nvSpPr>
        <p:spPr>
          <a:xfrm>
            <a:off x="4860360" y="5169600"/>
            <a:ext cx="663840" cy="39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c00000"/>
                </a:solidFill>
                <a:latin typeface="Arial"/>
                <a:ea typeface="DejaVu Sans"/>
              </a:rPr>
              <a:t>Queue 3</a:t>
            </a: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000" spc="-1" strike="noStrike">
              <a:latin typeface="Arial"/>
            </a:endParaRPr>
          </a:p>
        </p:txBody>
      </p:sp>
      <p:sp>
        <p:nvSpPr>
          <p:cNvPr id="1136" name="CustomShape 19"/>
          <p:cNvSpPr/>
          <p:nvPr/>
        </p:nvSpPr>
        <p:spPr>
          <a:xfrm>
            <a:off x="4629960" y="3591000"/>
            <a:ext cx="988560" cy="144576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7" name="CustomShape 20"/>
          <p:cNvSpPr/>
          <p:nvPr/>
        </p:nvSpPr>
        <p:spPr>
          <a:xfrm>
            <a:off x="5241960" y="5038560"/>
            <a:ext cx="663840" cy="2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c00000"/>
                </a:solidFill>
                <a:latin typeface="Arial"/>
                <a:ea typeface="DejaVu Sans"/>
              </a:rPr>
              <a:t>Queue 4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138" name="CustomShape 21"/>
          <p:cNvSpPr/>
          <p:nvPr/>
        </p:nvSpPr>
        <p:spPr>
          <a:xfrm>
            <a:off x="6138720" y="3974040"/>
            <a:ext cx="988560" cy="144576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9" name="CustomShape 22"/>
          <p:cNvSpPr/>
          <p:nvPr/>
        </p:nvSpPr>
        <p:spPr>
          <a:xfrm>
            <a:off x="6093720" y="5421600"/>
            <a:ext cx="1069200" cy="39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c00000"/>
                </a:solidFill>
                <a:latin typeface="Arial"/>
                <a:ea typeface="DejaVu Sans"/>
              </a:rPr>
              <a:t>Collision Queue</a:t>
            </a: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000" spc="-1" strike="noStrike">
              <a:latin typeface="Arial"/>
            </a:endParaRPr>
          </a:p>
        </p:txBody>
      </p:sp>
      <p:sp>
        <p:nvSpPr>
          <p:cNvPr id="1140" name="CustomShape 23"/>
          <p:cNvSpPr/>
          <p:nvPr/>
        </p:nvSpPr>
        <p:spPr>
          <a:xfrm>
            <a:off x="7860240" y="3456000"/>
            <a:ext cx="4036320" cy="238104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PORT 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41" name="CustomShape 24"/>
          <p:cNvSpPr/>
          <p:nvPr/>
        </p:nvSpPr>
        <p:spPr>
          <a:xfrm>
            <a:off x="8042040" y="3974040"/>
            <a:ext cx="988560" cy="144576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2" name="CustomShape 25"/>
          <p:cNvSpPr/>
          <p:nvPr/>
        </p:nvSpPr>
        <p:spPr>
          <a:xfrm>
            <a:off x="8517600" y="5446440"/>
            <a:ext cx="663840" cy="2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c00000"/>
                </a:solidFill>
                <a:latin typeface="Arial"/>
                <a:ea typeface="DejaVu Sans"/>
              </a:rPr>
              <a:t>Queue 1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143" name="CustomShape 26"/>
          <p:cNvSpPr/>
          <p:nvPr/>
        </p:nvSpPr>
        <p:spPr>
          <a:xfrm>
            <a:off x="8423280" y="3859920"/>
            <a:ext cx="988560" cy="144576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4" name="CustomShape 27"/>
          <p:cNvSpPr/>
          <p:nvPr/>
        </p:nvSpPr>
        <p:spPr>
          <a:xfrm>
            <a:off x="9035280" y="5307840"/>
            <a:ext cx="663840" cy="39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c00000"/>
                </a:solidFill>
                <a:latin typeface="Arial"/>
                <a:ea typeface="DejaVu Sans"/>
              </a:rPr>
              <a:t>Queue 2</a:t>
            </a: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000" spc="-1" strike="noStrike">
              <a:latin typeface="Arial"/>
            </a:endParaRPr>
          </a:p>
        </p:txBody>
      </p:sp>
      <p:sp>
        <p:nvSpPr>
          <p:cNvPr id="1145" name="CustomShape 28"/>
          <p:cNvSpPr/>
          <p:nvPr/>
        </p:nvSpPr>
        <p:spPr>
          <a:xfrm>
            <a:off x="8804880" y="3721680"/>
            <a:ext cx="988560" cy="144576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6" name="CustomShape 29"/>
          <p:cNvSpPr/>
          <p:nvPr/>
        </p:nvSpPr>
        <p:spPr>
          <a:xfrm>
            <a:off x="9416880" y="5169600"/>
            <a:ext cx="663840" cy="39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c00000"/>
                </a:solidFill>
                <a:latin typeface="Arial"/>
                <a:ea typeface="DejaVu Sans"/>
              </a:rPr>
              <a:t>Queue 3</a:t>
            </a: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000" spc="-1" strike="noStrike">
              <a:latin typeface="Arial"/>
            </a:endParaRPr>
          </a:p>
        </p:txBody>
      </p:sp>
      <p:sp>
        <p:nvSpPr>
          <p:cNvPr id="1147" name="CustomShape 30"/>
          <p:cNvSpPr/>
          <p:nvPr/>
        </p:nvSpPr>
        <p:spPr>
          <a:xfrm>
            <a:off x="9186480" y="3591000"/>
            <a:ext cx="988560" cy="144576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8" name="CustomShape 31"/>
          <p:cNvSpPr/>
          <p:nvPr/>
        </p:nvSpPr>
        <p:spPr>
          <a:xfrm>
            <a:off x="9798480" y="5038560"/>
            <a:ext cx="663840" cy="2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c00000"/>
                </a:solidFill>
                <a:latin typeface="Arial"/>
                <a:ea typeface="DejaVu Sans"/>
              </a:rPr>
              <a:t>Queue 4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149" name="CustomShape 32"/>
          <p:cNvSpPr/>
          <p:nvPr/>
        </p:nvSpPr>
        <p:spPr>
          <a:xfrm>
            <a:off x="10694880" y="3974040"/>
            <a:ext cx="988560" cy="144576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0" name="CustomShape 33"/>
          <p:cNvSpPr/>
          <p:nvPr/>
        </p:nvSpPr>
        <p:spPr>
          <a:xfrm>
            <a:off x="10649880" y="5421600"/>
            <a:ext cx="1069200" cy="39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c00000"/>
                </a:solidFill>
                <a:latin typeface="Arial"/>
                <a:ea typeface="DejaVu Sans"/>
              </a:rPr>
              <a:t>Collision Queue</a:t>
            </a: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1" name="Group 1"/>
          <p:cNvGrpSpPr/>
          <p:nvPr/>
        </p:nvGrpSpPr>
        <p:grpSpPr>
          <a:xfrm>
            <a:off x="6863040" y="2081160"/>
            <a:ext cx="5702760" cy="940680"/>
            <a:chOff x="6863040" y="2081160"/>
            <a:chExt cx="5702760" cy="940680"/>
          </a:xfrm>
        </p:grpSpPr>
        <p:sp>
          <p:nvSpPr>
            <p:cNvPr id="1152" name="CustomShape 2"/>
            <p:cNvSpPr/>
            <p:nvPr/>
          </p:nvSpPr>
          <p:spPr>
            <a:xfrm>
              <a:off x="6863040" y="2081160"/>
              <a:ext cx="1499040" cy="94068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73440" rIns="45720" tIns="73440" bIns="73080" anchor="ctr">
              <a:noAutofit/>
            </a:bodyPr>
            <a:p>
              <a:pPr algn="ctr">
                <a:lnSpc>
                  <a:spcPct val="90000"/>
                </a:lnSpc>
                <a:spcAft>
                  <a:spcPts val="420"/>
                </a:spcAft>
                <a:buNone/>
              </a:pPr>
              <a:r>
                <a:rPr b="0" lang="en-US" sz="1200" spc="-1" strike="noStrike">
                  <a:solidFill>
                    <a:srgbClr val="0d0d0d"/>
                  </a:solidFill>
                  <a:latin typeface="Arial"/>
                  <a:ea typeface="DejaVu Sans"/>
                </a:rPr>
                <a:t>MII/RGMII picks up the data and copies it to L2 FIFO and sends a signal to firmware</a:t>
              </a:r>
              <a:endParaRPr b="0" lang="en-IN" sz="1200" spc="-1" strike="noStrike">
                <a:latin typeface="Arial"/>
              </a:endParaRPr>
            </a:p>
          </p:txBody>
        </p:sp>
        <p:sp>
          <p:nvSpPr>
            <p:cNvPr id="1153" name="CustomShape 3"/>
            <p:cNvSpPr/>
            <p:nvPr/>
          </p:nvSpPr>
          <p:spPr>
            <a:xfrm>
              <a:off x="8514360" y="2366640"/>
              <a:ext cx="316080" cy="3700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4" name="CustomShape 4"/>
            <p:cNvSpPr/>
            <p:nvPr/>
          </p:nvSpPr>
          <p:spPr>
            <a:xfrm>
              <a:off x="8964720" y="2081160"/>
              <a:ext cx="1499040" cy="94068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73440" rIns="45720" tIns="73440" bIns="73080" anchor="ctr">
              <a:noAutofit/>
            </a:bodyPr>
            <a:p>
              <a:pPr algn="ctr">
                <a:lnSpc>
                  <a:spcPct val="90000"/>
                </a:lnSpc>
                <a:spcAft>
                  <a:spcPts val="420"/>
                </a:spcAft>
                <a:buNone/>
              </a:pPr>
              <a:r>
                <a:rPr b="0" lang="en-US" sz="1200" spc="-1" strike="noStrike">
                  <a:solidFill>
                    <a:srgbClr val="0d0d0d"/>
                  </a:solidFill>
                  <a:latin typeface="Arial"/>
                  <a:ea typeface="DejaVu Sans"/>
                </a:rPr>
                <a:t>Firmware copies the data to queue buffers (MSRAM) and signals host through an interrupt</a:t>
              </a:r>
              <a:endParaRPr b="0" lang="en-IN" sz="1200" spc="-1" strike="noStrike">
                <a:latin typeface="Arial"/>
              </a:endParaRPr>
            </a:p>
          </p:txBody>
        </p:sp>
        <p:sp>
          <p:nvSpPr>
            <p:cNvPr id="1155" name="CustomShape 5"/>
            <p:cNvSpPr/>
            <p:nvPr/>
          </p:nvSpPr>
          <p:spPr>
            <a:xfrm>
              <a:off x="10616400" y="2366640"/>
              <a:ext cx="316080" cy="3700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6" name="CustomShape 6"/>
            <p:cNvSpPr/>
            <p:nvPr/>
          </p:nvSpPr>
          <p:spPr>
            <a:xfrm>
              <a:off x="11066760" y="2081160"/>
              <a:ext cx="1499040" cy="94068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73440" rIns="45720" tIns="73440" bIns="73080" anchor="ctr">
              <a:noAutofit/>
            </a:bodyPr>
            <a:p>
              <a:pPr algn="ctr">
                <a:lnSpc>
                  <a:spcPct val="90000"/>
                </a:lnSpc>
                <a:spcAft>
                  <a:spcPts val="420"/>
                </a:spcAft>
                <a:buNone/>
              </a:pPr>
              <a:r>
                <a:rPr b="0" lang="en-US" sz="1200" spc="-1" strike="noStrike">
                  <a:solidFill>
                    <a:srgbClr val="0d0d0d"/>
                  </a:solidFill>
                  <a:latin typeface="Arial"/>
                  <a:ea typeface="DejaVu Sans"/>
                </a:rPr>
                <a:t>Host services the interrupt and copies the data from MSRAM to application buffers</a:t>
              </a:r>
              <a:endParaRPr b="0" lang="en-IN" sz="1200" spc="-1" strike="noStrike">
                <a:latin typeface="Arial"/>
              </a:endParaRPr>
            </a:p>
          </p:txBody>
        </p:sp>
      </p:grpSp>
      <p:grpSp>
        <p:nvGrpSpPr>
          <p:cNvPr id="1157" name="Group 7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grpSp>
        <p:nvGrpSpPr>
          <p:cNvPr id="1158" name="Group 8"/>
          <p:cNvGrpSpPr/>
          <p:nvPr/>
        </p:nvGrpSpPr>
        <p:grpSpPr>
          <a:xfrm>
            <a:off x="6860520" y="5102280"/>
            <a:ext cx="5828040" cy="828360"/>
            <a:chOff x="6860520" y="5102280"/>
            <a:chExt cx="5828040" cy="828360"/>
          </a:xfrm>
        </p:grpSpPr>
        <p:sp>
          <p:nvSpPr>
            <p:cNvPr id="1159" name="CustomShape 9"/>
            <p:cNvSpPr/>
            <p:nvPr/>
          </p:nvSpPr>
          <p:spPr>
            <a:xfrm>
              <a:off x="6860520" y="5102280"/>
              <a:ext cx="1118880" cy="82836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8680" rIns="34200" tIns="58680" bIns="58320" anchor="ctr">
              <a:noAutofit/>
            </a:bodyPr>
            <a:p>
              <a:pPr algn="ctr">
                <a:lnSpc>
                  <a:spcPct val="90000"/>
                </a:lnSpc>
                <a:spcAft>
                  <a:spcPts val="315"/>
                </a:spcAft>
                <a:buNone/>
              </a:pPr>
              <a:r>
                <a:rPr b="0" lang="en-US" sz="900" spc="-1" strike="noStrike">
                  <a:solidFill>
                    <a:srgbClr val="0d0d0d"/>
                  </a:solidFill>
                  <a:latin typeface="Arial"/>
                  <a:ea typeface="DejaVu Sans"/>
                </a:rPr>
                <a:t>Application creates the packet</a:t>
              </a:r>
              <a:endParaRPr b="0" lang="en-IN" sz="900" spc="-1" strike="noStrike">
                <a:latin typeface="Arial"/>
              </a:endParaRPr>
            </a:p>
          </p:txBody>
        </p:sp>
        <p:sp>
          <p:nvSpPr>
            <p:cNvPr id="1160" name="CustomShape 10"/>
            <p:cNvSpPr/>
            <p:nvPr/>
          </p:nvSpPr>
          <p:spPr>
            <a:xfrm>
              <a:off x="8093880" y="5378760"/>
              <a:ext cx="235440" cy="27576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1" name="CustomShape 11"/>
            <p:cNvSpPr/>
            <p:nvPr/>
          </p:nvSpPr>
          <p:spPr>
            <a:xfrm>
              <a:off x="8430120" y="5102280"/>
              <a:ext cx="1118880" cy="82836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8680" rIns="34200" tIns="58680" bIns="58320" anchor="ctr">
              <a:noAutofit/>
            </a:bodyPr>
            <a:p>
              <a:pPr algn="ctr">
                <a:lnSpc>
                  <a:spcPct val="90000"/>
                </a:lnSpc>
                <a:spcAft>
                  <a:spcPts val="315"/>
                </a:spcAft>
                <a:buNone/>
              </a:pPr>
              <a:r>
                <a:rPr b="0" lang="en-US" sz="900" spc="-1" strike="noStrike">
                  <a:solidFill>
                    <a:srgbClr val="0d0d0d"/>
                  </a:solidFill>
                  <a:latin typeface="Arial"/>
                  <a:ea typeface="DejaVu Sans"/>
                </a:rPr>
                <a:t>Host copies the data to queue buffers (MSRAM) from application buffers and signals PRU to pick it up</a:t>
              </a:r>
              <a:endParaRPr b="0" lang="en-IN" sz="900" spc="-1" strike="noStrike">
                <a:latin typeface="Arial"/>
              </a:endParaRPr>
            </a:p>
          </p:txBody>
        </p:sp>
        <p:sp>
          <p:nvSpPr>
            <p:cNvPr id="1162" name="CustomShape 12"/>
            <p:cNvSpPr/>
            <p:nvPr/>
          </p:nvSpPr>
          <p:spPr>
            <a:xfrm>
              <a:off x="9663480" y="5378760"/>
              <a:ext cx="235440" cy="27576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3" name="CustomShape 13"/>
            <p:cNvSpPr/>
            <p:nvPr/>
          </p:nvSpPr>
          <p:spPr>
            <a:xfrm>
              <a:off x="10000080" y="5102280"/>
              <a:ext cx="1118880" cy="82836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8680" rIns="34200" tIns="58680" bIns="58320" anchor="ctr">
              <a:noAutofit/>
            </a:bodyPr>
            <a:p>
              <a:pPr algn="ctr">
                <a:lnSpc>
                  <a:spcPct val="90000"/>
                </a:lnSpc>
                <a:spcAft>
                  <a:spcPts val="315"/>
                </a:spcAft>
                <a:buNone/>
              </a:pPr>
              <a:r>
                <a:rPr b="0" lang="en-US" sz="900" spc="-1" strike="noStrike">
                  <a:solidFill>
                    <a:srgbClr val="0d0d0d"/>
                  </a:solidFill>
                  <a:latin typeface="Arial"/>
                  <a:ea typeface="DejaVu Sans"/>
                </a:rPr>
                <a:t>Firmware picks up the data and puts it in Tx FIFO</a:t>
              </a:r>
              <a:endParaRPr b="0" lang="en-IN" sz="900" spc="-1" strike="noStrike">
                <a:latin typeface="Arial"/>
              </a:endParaRPr>
            </a:p>
          </p:txBody>
        </p:sp>
        <p:sp>
          <p:nvSpPr>
            <p:cNvPr id="1164" name="CustomShape 14"/>
            <p:cNvSpPr/>
            <p:nvPr/>
          </p:nvSpPr>
          <p:spPr>
            <a:xfrm>
              <a:off x="11233440" y="5378760"/>
              <a:ext cx="235440" cy="27576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5" name="CustomShape 15"/>
            <p:cNvSpPr/>
            <p:nvPr/>
          </p:nvSpPr>
          <p:spPr>
            <a:xfrm>
              <a:off x="11569680" y="5102280"/>
              <a:ext cx="1118880" cy="82836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8680" rIns="34200" tIns="58680" bIns="58320" anchor="ctr">
              <a:noAutofit/>
            </a:bodyPr>
            <a:p>
              <a:pPr algn="ctr">
                <a:lnSpc>
                  <a:spcPct val="90000"/>
                </a:lnSpc>
                <a:spcAft>
                  <a:spcPts val="315"/>
                </a:spcAft>
                <a:buNone/>
              </a:pPr>
              <a:r>
                <a:rPr b="0" lang="en-US" sz="900" spc="-1" strike="noStrike">
                  <a:solidFill>
                    <a:srgbClr val="0d0d0d"/>
                  </a:solidFill>
                  <a:latin typeface="Arial"/>
                  <a:ea typeface="DejaVu Sans"/>
                </a:rPr>
                <a:t>MII/RGMII picks up the data and sends it on the wire</a:t>
              </a:r>
              <a:endParaRPr b="0" lang="en-IN" sz="900" spc="-1" strike="noStrike">
                <a:latin typeface="Arial"/>
              </a:endParaRPr>
            </a:p>
          </p:txBody>
        </p:sp>
      </p:grpSp>
      <p:grpSp>
        <p:nvGrpSpPr>
          <p:cNvPr id="1166" name="Group 16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sp>
        <p:nvSpPr>
          <p:cNvPr id="1167" name="CustomShape 17"/>
          <p:cNvSpPr/>
          <p:nvPr/>
        </p:nvSpPr>
        <p:spPr>
          <a:xfrm>
            <a:off x="548640" y="274320"/>
            <a:ext cx="12799440" cy="820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>
            <a:noAutofit/>
          </a:bodyPr>
          <a:p>
            <a:pPr>
              <a:lnSpc>
                <a:spcPct val="85000"/>
              </a:lnSpc>
              <a:buNone/>
            </a:pPr>
            <a:r>
              <a:rPr b="1" lang="en-US" sz="3200" spc="-1" strike="noStrike">
                <a:solidFill>
                  <a:srgbClr val="de0000"/>
                </a:solidFill>
                <a:latin typeface="Arial"/>
                <a:ea typeface="DejaVu Sans"/>
              </a:rPr>
              <a:t>ICSS EMAC RX/TX Data Path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168" name="CustomShape 18"/>
          <p:cNvSpPr/>
          <p:nvPr/>
        </p:nvSpPr>
        <p:spPr>
          <a:xfrm>
            <a:off x="914400" y="2390040"/>
            <a:ext cx="243612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RX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69" name="CustomShape 19"/>
          <p:cNvSpPr/>
          <p:nvPr/>
        </p:nvSpPr>
        <p:spPr>
          <a:xfrm>
            <a:off x="1066680" y="5517720"/>
            <a:ext cx="243612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TX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CustomShape 1"/>
          <p:cNvSpPr/>
          <p:nvPr/>
        </p:nvSpPr>
        <p:spPr>
          <a:xfrm>
            <a:off x="533520" y="117360"/>
            <a:ext cx="12799440" cy="820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>
            <a:noAutofit/>
          </a:bodyPr>
          <a:p>
            <a:pPr>
              <a:lnSpc>
                <a:spcPct val="85000"/>
              </a:lnSpc>
              <a:buNone/>
            </a:pPr>
            <a:r>
              <a:rPr b="1" lang="en-US" sz="3200" spc="-1" strike="noStrike">
                <a:solidFill>
                  <a:srgbClr val="de0000"/>
                </a:solidFill>
                <a:latin typeface="Arial"/>
                <a:ea typeface="DejaVu Sans"/>
              </a:rPr>
              <a:t>ICSS EMAC Storm Prevention Architecture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171" name="CustomShape 2"/>
          <p:cNvSpPr/>
          <p:nvPr/>
        </p:nvSpPr>
        <p:spPr>
          <a:xfrm>
            <a:off x="5608440" y="7799040"/>
            <a:ext cx="3411720" cy="245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C6992A28-97A7-4914-BE58-2BA1AA8E04EE}" type="slidenum"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18</a:t>
            </a:fld>
            <a:endParaRPr b="0" lang="en-IN" sz="1800" spc="-1" strike="noStrike">
              <a:latin typeface="Arial"/>
            </a:endParaRPr>
          </a:p>
        </p:txBody>
      </p:sp>
      <p:sp>
        <p:nvSpPr>
          <p:cNvPr id="1172" name="CustomShape 3"/>
          <p:cNvSpPr/>
          <p:nvPr/>
        </p:nvSpPr>
        <p:spPr>
          <a:xfrm>
            <a:off x="5867280" y="1097280"/>
            <a:ext cx="2664720" cy="1171080"/>
          </a:xfrm>
          <a:prstGeom prst="ellipse">
            <a:avLst/>
          </a:prstGeom>
          <a:solidFill>
            <a:srgbClr val="a4a4a4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Broadcast/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Multicast Packet Received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73" name="CustomShape 4"/>
          <p:cNvSpPr/>
          <p:nvPr/>
        </p:nvSpPr>
        <p:spPr>
          <a:xfrm>
            <a:off x="9677520" y="2831040"/>
            <a:ext cx="2664720" cy="1171080"/>
          </a:xfrm>
          <a:prstGeom prst="ellipse">
            <a:avLst/>
          </a:prstGeom>
          <a:solidFill>
            <a:srgbClr val="a4a4a4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Storm Prevention Credits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74" name="CustomShape 5"/>
          <p:cNvSpPr/>
          <p:nvPr/>
        </p:nvSpPr>
        <p:spPr>
          <a:xfrm>
            <a:off x="2057400" y="2831040"/>
            <a:ext cx="2664720" cy="1171080"/>
          </a:xfrm>
          <a:prstGeom prst="ellipse">
            <a:avLst/>
          </a:prstGeom>
          <a:solidFill>
            <a:srgbClr val="a4a4a4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Drop Packet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75" name="CustomShape 6"/>
          <p:cNvSpPr/>
          <p:nvPr/>
        </p:nvSpPr>
        <p:spPr>
          <a:xfrm>
            <a:off x="5867280" y="4564440"/>
            <a:ext cx="2664720" cy="1171080"/>
          </a:xfrm>
          <a:prstGeom prst="ellipse">
            <a:avLst/>
          </a:prstGeom>
          <a:solidFill>
            <a:srgbClr val="a4a4a4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Decrement Credits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76" name="CustomShape 7"/>
          <p:cNvSpPr/>
          <p:nvPr/>
        </p:nvSpPr>
        <p:spPr>
          <a:xfrm>
            <a:off x="5867280" y="6335280"/>
            <a:ext cx="2664720" cy="1171080"/>
          </a:xfrm>
          <a:prstGeom prst="ellipse">
            <a:avLst/>
          </a:prstGeom>
          <a:solidFill>
            <a:srgbClr val="a4a4a4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Allow packet to pass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77" name="CustomShape 8"/>
          <p:cNvSpPr/>
          <p:nvPr/>
        </p:nvSpPr>
        <p:spPr>
          <a:xfrm>
            <a:off x="5867280" y="2838240"/>
            <a:ext cx="2664720" cy="1156320"/>
          </a:xfrm>
          <a:prstGeom prst="flowChartDecision">
            <a:avLst/>
          </a:prstGeom>
          <a:solidFill>
            <a:srgbClr val="a4a4a4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Check Credit Value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78" name="CustomShape 9"/>
          <p:cNvSpPr/>
          <p:nvPr/>
        </p:nvSpPr>
        <p:spPr>
          <a:xfrm>
            <a:off x="7201080" y="2270880"/>
            <a:ext cx="360" cy="56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9" name="CustomShape 10"/>
          <p:cNvSpPr/>
          <p:nvPr/>
        </p:nvSpPr>
        <p:spPr>
          <a:xfrm>
            <a:off x="7201080" y="4004280"/>
            <a:ext cx="360" cy="56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0" name="CustomShape 11"/>
          <p:cNvSpPr/>
          <p:nvPr/>
        </p:nvSpPr>
        <p:spPr>
          <a:xfrm>
            <a:off x="7201080" y="5738040"/>
            <a:ext cx="360" cy="595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1" name="CustomShape 12"/>
          <p:cNvSpPr/>
          <p:nvPr/>
        </p:nvSpPr>
        <p:spPr>
          <a:xfrm>
            <a:off x="8534520" y="3417480"/>
            <a:ext cx="1140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2" name="CustomShape 13"/>
          <p:cNvSpPr/>
          <p:nvPr/>
        </p:nvSpPr>
        <p:spPr>
          <a:xfrm flipH="1">
            <a:off x="4722120" y="3417480"/>
            <a:ext cx="1140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3" name="CustomShape 14"/>
          <p:cNvSpPr/>
          <p:nvPr/>
        </p:nvSpPr>
        <p:spPr>
          <a:xfrm flipH="1" rot="5400000">
            <a:off x="10422000" y="3420000"/>
            <a:ext cx="1171080" cy="10440"/>
          </a:xfrm>
          <a:prstGeom prst="curvedConnector5">
            <a:avLst>
              <a:gd name="adj1" fmla="val -69906"/>
              <a:gd name="adj2" fmla="val -12476472"/>
              <a:gd name="adj3" fmla="val 179074"/>
            </a:avLst>
          </a:prstGeom>
          <a:noFill/>
          <a:ln w="63360">
            <a:solidFill>
              <a:srgbClr val="c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4" name="CustomShape 15"/>
          <p:cNvSpPr/>
          <p:nvPr/>
        </p:nvSpPr>
        <p:spPr>
          <a:xfrm>
            <a:off x="5843880" y="2652480"/>
            <a:ext cx="106452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On PRU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85" name="CustomShape 16"/>
          <p:cNvSpPr/>
          <p:nvPr/>
        </p:nvSpPr>
        <p:spPr>
          <a:xfrm>
            <a:off x="4755240" y="3529800"/>
            <a:ext cx="129024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Credits = 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86" name="CustomShape 17"/>
          <p:cNvSpPr/>
          <p:nvPr/>
        </p:nvSpPr>
        <p:spPr>
          <a:xfrm>
            <a:off x="7287840" y="4079160"/>
            <a:ext cx="180540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Credit Value &gt; 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87" name="CustomShape 18"/>
          <p:cNvSpPr/>
          <p:nvPr/>
        </p:nvSpPr>
        <p:spPr>
          <a:xfrm>
            <a:off x="10378800" y="4966560"/>
            <a:ext cx="260100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Reset value with default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88" name="CustomShape 19"/>
          <p:cNvSpPr/>
          <p:nvPr/>
        </p:nvSpPr>
        <p:spPr>
          <a:xfrm>
            <a:off x="11139840" y="2490120"/>
            <a:ext cx="144576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On ARM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CustomShape 1"/>
          <p:cNvSpPr/>
          <p:nvPr/>
        </p:nvSpPr>
        <p:spPr>
          <a:xfrm>
            <a:off x="5608440" y="7799040"/>
            <a:ext cx="3411720" cy="245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E7AAF4D5-476D-4C4B-B786-696FE53D29B4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18</a:t>
            </a:fld>
            <a:endParaRPr b="0" lang="en-IN" sz="1100" spc="-1" strike="noStrike">
              <a:latin typeface="Arial"/>
            </a:endParaRPr>
          </a:p>
        </p:txBody>
      </p:sp>
      <p:pic>
        <p:nvPicPr>
          <p:cNvPr id="1190" name="Graphic 5" descr=""/>
          <p:cNvPicPr/>
          <p:nvPr/>
        </p:nvPicPr>
        <p:blipFill>
          <a:blip r:embed="rId1"/>
          <a:stretch/>
        </p:blipFill>
        <p:spPr>
          <a:xfrm>
            <a:off x="6172200" y="2590920"/>
            <a:ext cx="912240" cy="912240"/>
          </a:xfrm>
          <a:prstGeom prst="rect">
            <a:avLst/>
          </a:prstGeom>
          <a:ln w="0">
            <a:noFill/>
          </a:ln>
        </p:spPr>
      </p:pic>
      <p:pic>
        <p:nvPicPr>
          <p:cNvPr id="1191" name="Graphic 7" descr=""/>
          <p:cNvPicPr/>
          <p:nvPr/>
        </p:nvPicPr>
        <p:blipFill>
          <a:blip r:embed="rId2"/>
          <a:stretch/>
        </p:blipFill>
        <p:spPr>
          <a:xfrm>
            <a:off x="4343400" y="1676520"/>
            <a:ext cx="912240" cy="912240"/>
          </a:xfrm>
          <a:prstGeom prst="rect">
            <a:avLst/>
          </a:prstGeom>
          <a:ln w="0">
            <a:noFill/>
          </a:ln>
        </p:spPr>
      </p:pic>
      <p:pic>
        <p:nvPicPr>
          <p:cNvPr id="1192" name="Graphic 9" descr=""/>
          <p:cNvPicPr/>
          <p:nvPr/>
        </p:nvPicPr>
        <p:blipFill>
          <a:blip r:embed="rId3"/>
          <a:stretch/>
        </p:blipFill>
        <p:spPr>
          <a:xfrm>
            <a:off x="2057400" y="2590920"/>
            <a:ext cx="912240" cy="912240"/>
          </a:xfrm>
          <a:prstGeom prst="rect">
            <a:avLst/>
          </a:prstGeom>
          <a:ln w="0">
            <a:noFill/>
          </a:ln>
        </p:spPr>
      </p:pic>
      <p:sp>
        <p:nvSpPr>
          <p:cNvPr id="1193" name="CustomShape 2"/>
          <p:cNvSpPr/>
          <p:nvPr/>
        </p:nvSpPr>
        <p:spPr>
          <a:xfrm flipH="1" flipV="1" rot="5400000">
            <a:off x="3200400" y="1445040"/>
            <a:ext cx="455040" cy="1826640"/>
          </a:xfrm>
          <a:prstGeom prst="bentConnector2">
            <a:avLst/>
          </a:prstGeom>
          <a:noFill/>
          <a:ln w="7632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4" name="CustomShape 3"/>
          <p:cNvSpPr/>
          <p:nvPr/>
        </p:nvSpPr>
        <p:spPr>
          <a:xfrm flipV="1" rot="16200000">
            <a:off x="5717160" y="1674360"/>
            <a:ext cx="455040" cy="1369440"/>
          </a:xfrm>
          <a:prstGeom prst="bentConnector2">
            <a:avLst/>
          </a:prstGeom>
          <a:noFill/>
          <a:ln w="7632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5" name="CustomShape 4"/>
          <p:cNvSpPr/>
          <p:nvPr/>
        </p:nvSpPr>
        <p:spPr>
          <a:xfrm>
            <a:off x="1695240" y="3519000"/>
            <a:ext cx="163620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EVM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192.168.1.100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96" name="CustomShape 5"/>
          <p:cNvSpPr/>
          <p:nvPr/>
        </p:nvSpPr>
        <p:spPr>
          <a:xfrm>
            <a:off x="5810040" y="3522240"/>
            <a:ext cx="163620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HOST PC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192.168.1.101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97" name="CustomShape 6"/>
          <p:cNvSpPr/>
          <p:nvPr/>
        </p:nvSpPr>
        <p:spPr>
          <a:xfrm>
            <a:off x="3850200" y="2590920"/>
            <a:ext cx="1820520" cy="91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ROUTER with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DHCP SERVER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192.168.1.1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CustomShape 1"/>
          <p:cNvSpPr/>
          <p:nvPr/>
        </p:nvSpPr>
        <p:spPr>
          <a:xfrm>
            <a:off x="5608440" y="7799040"/>
            <a:ext cx="3411720" cy="245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EDDFEAA2-4B56-48DF-B08C-9CE09F89D6C2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18</a:t>
            </a:fld>
            <a:endParaRPr b="0" lang="en-IN" sz="1100" spc="-1" strike="noStrike">
              <a:latin typeface="Arial"/>
            </a:endParaRPr>
          </a:p>
        </p:txBody>
      </p:sp>
      <p:pic>
        <p:nvPicPr>
          <p:cNvPr id="1199" name="Picture 4" descr=""/>
          <p:cNvPicPr/>
          <p:nvPr/>
        </p:nvPicPr>
        <p:blipFill>
          <a:blip r:embed="rId1"/>
          <a:stretch/>
        </p:blipFill>
        <p:spPr>
          <a:xfrm>
            <a:off x="1752480" y="148680"/>
            <a:ext cx="9584640" cy="6651000"/>
          </a:xfrm>
          <a:prstGeom prst="rect">
            <a:avLst/>
          </a:prstGeom>
          <a:ln w="0">
            <a:noFill/>
          </a:ln>
        </p:spPr>
      </p:pic>
      <p:sp>
        <p:nvSpPr>
          <p:cNvPr id="1200" name="CustomShape 2"/>
          <p:cNvSpPr/>
          <p:nvPr/>
        </p:nvSpPr>
        <p:spPr>
          <a:xfrm>
            <a:off x="7162920" y="4114800"/>
            <a:ext cx="4174560" cy="378720"/>
          </a:xfrm>
          <a:prstGeom prst="rect">
            <a:avLst/>
          </a:prstGeom>
          <a:noFill/>
          <a:ln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1" name="CustomShape 3"/>
          <p:cNvSpPr/>
          <p:nvPr/>
        </p:nvSpPr>
        <p:spPr>
          <a:xfrm>
            <a:off x="2057400" y="4648320"/>
            <a:ext cx="2131560" cy="302760"/>
          </a:xfrm>
          <a:prstGeom prst="rect">
            <a:avLst/>
          </a:prstGeom>
          <a:noFill/>
          <a:ln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2" name="CustomShape 4"/>
          <p:cNvSpPr/>
          <p:nvPr/>
        </p:nvSpPr>
        <p:spPr>
          <a:xfrm>
            <a:off x="2133720" y="6324480"/>
            <a:ext cx="2131560" cy="302760"/>
          </a:xfrm>
          <a:prstGeom prst="rect">
            <a:avLst/>
          </a:prstGeom>
          <a:noFill/>
          <a:ln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CustomShape 1"/>
          <p:cNvSpPr/>
          <p:nvPr/>
        </p:nvSpPr>
        <p:spPr>
          <a:xfrm>
            <a:off x="5608440" y="7799040"/>
            <a:ext cx="3411720" cy="245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3A55EBDE-3C91-436D-BCEC-8509E1E58AE1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18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1204" name="CustomShape 2"/>
          <p:cNvSpPr/>
          <p:nvPr/>
        </p:nvSpPr>
        <p:spPr>
          <a:xfrm>
            <a:off x="1676520" y="2819520"/>
            <a:ext cx="1217160" cy="6073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EPWM 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05" name="Line 3"/>
          <p:cNvSpPr/>
          <p:nvPr/>
        </p:nvSpPr>
        <p:spPr>
          <a:xfrm>
            <a:off x="2895480" y="3124080"/>
            <a:ext cx="609480" cy="36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6" name="Line 4"/>
          <p:cNvSpPr/>
          <p:nvPr/>
        </p:nvSpPr>
        <p:spPr>
          <a:xfrm>
            <a:off x="3504960" y="1904760"/>
            <a:ext cx="360" cy="243864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7" name="CustomShape 5"/>
          <p:cNvSpPr/>
          <p:nvPr/>
        </p:nvSpPr>
        <p:spPr>
          <a:xfrm>
            <a:off x="4419720" y="1828800"/>
            <a:ext cx="1186560" cy="10645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ADC 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08" name="CustomShape 6"/>
          <p:cNvSpPr/>
          <p:nvPr/>
        </p:nvSpPr>
        <p:spPr>
          <a:xfrm>
            <a:off x="4419720" y="3352680"/>
            <a:ext cx="1186560" cy="10645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ADC 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09" name="CustomShape 7"/>
          <p:cNvSpPr/>
          <p:nvPr/>
        </p:nvSpPr>
        <p:spPr>
          <a:xfrm>
            <a:off x="2837520" y="2854440"/>
            <a:ext cx="72324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 A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10" name="CustomShape 8"/>
          <p:cNvSpPr/>
          <p:nvPr/>
        </p:nvSpPr>
        <p:spPr>
          <a:xfrm>
            <a:off x="3593880" y="1645200"/>
            <a:ext cx="71424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SOC0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11" name="CustomShape 9"/>
          <p:cNvSpPr/>
          <p:nvPr/>
        </p:nvSpPr>
        <p:spPr>
          <a:xfrm>
            <a:off x="3593880" y="2109600"/>
            <a:ext cx="71424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SOC1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12" name="CustomShape 10"/>
          <p:cNvSpPr/>
          <p:nvPr/>
        </p:nvSpPr>
        <p:spPr>
          <a:xfrm>
            <a:off x="3606480" y="2545920"/>
            <a:ext cx="71424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SOC2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13" name="CustomShape 11"/>
          <p:cNvSpPr/>
          <p:nvPr/>
        </p:nvSpPr>
        <p:spPr>
          <a:xfrm>
            <a:off x="3603960" y="4062240"/>
            <a:ext cx="71424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SOC2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14" name="CustomShape 12"/>
          <p:cNvSpPr/>
          <p:nvPr/>
        </p:nvSpPr>
        <p:spPr>
          <a:xfrm>
            <a:off x="3605040" y="3625200"/>
            <a:ext cx="71424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SOC1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15" name="CustomShape 13"/>
          <p:cNvSpPr/>
          <p:nvPr/>
        </p:nvSpPr>
        <p:spPr>
          <a:xfrm>
            <a:off x="3604680" y="3162240"/>
            <a:ext cx="71424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SOC0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16" name="CustomShape 14"/>
          <p:cNvSpPr/>
          <p:nvPr/>
        </p:nvSpPr>
        <p:spPr>
          <a:xfrm>
            <a:off x="5608440" y="1905120"/>
            <a:ext cx="561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7" name="CustomShape 15"/>
          <p:cNvSpPr/>
          <p:nvPr/>
        </p:nvSpPr>
        <p:spPr>
          <a:xfrm>
            <a:off x="5608440" y="2362320"/>
            <a:ext cx="561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8" name="CustomShape 16"/>
          <p:cNvSpPr/>
          <p:nvPr/>
        </p:nvSpPr>
        <p:spPr>
          <a:xfrm>
            <a:off x="5608440" y="2819520"/>
            <a:ext cx="561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9" name="CustomShape 17"/>
          <p:cNvSpPr/>
          <p:nvPr/>
        </p:nvSpPr>
        <p:spPr>
          <a:xfrm>
            <a:off x="5617800" y="4343400"/>
            <a:ext cx="561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0" name="CustomShape 18"/>
          <p:cNvSpPr/>
          <p:nvPr/>
        </p:nvSpPr>
        <p:spPr>
          <a:xfrm>
            <a:off x="5617800" y="3886200"/>
            <a:ext cx="561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1" name="CustomShape 19"/>
          <p:cNvSpPr/>
          <p:nvPr/>
        </p:nvSpPr>
        <p:spPr>
          <a:xfrm>
            <a:off x="5608440" y="3429000"/>
            <a:ext cx="561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2" name="CustomShape 20"/>
          <p:cNvSpPr/>
          <p:nvPr/>
        </p:nvSpPr>
        <p:spPr>
          <a:xfrm>
            <a:off x="6181920" y="1774440"/>
            <a:ext cx="1217160" cy="30564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23" name="CustomShape 21"/>
          <p:cNvSpPr/>
          <p:nvPr/>
        </p:nvSpPr>
        <p:spPr>
          <a:xfrm>
            <a:off x="6172200" y="2206800"/>
            <a:ext cx="1217160" cy="30564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RESULT1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24" name="CustomShape 22"/>
          <p:cNvSpPr/>
          <p:nvPr/>
        </p:nvSpPr>
        <p:spPr>
          <a:xfrm>
            <a:off x="6181920" y="2647800"/>
            <a:ext cx="1217160" cy="30564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RESULT2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25" name="CustomShape 23"/>
          <p:cNvSpPr/>
          <p:nvPr/>
        </p:nvSpPr>
        <p:spPr>
          <a:xfrm>
            <a:off x="6181920" y="3258720"/>
            <a:ext cx="1217160" cy="30564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26" name="CustomShape 24"/>
          <p:cNvSpPr/>
          <p:nvPr/>
        </p:nvSpPr>
        <p:spPr>
          <a:xfrm>
            <a:off x="6201360" y="3732480"/>
            <a:ext cx="1217160" cy="30564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RESULT1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27" name="CustomShape 25"/>
          <p:cNvSpPr/>
          <p:nvPr/>
        </p:nvSpPr>
        <p:spPr>
          <a:xfrm>
            <a:off x="6201360" y="4182480"/>
            <a:ext cx="1217160" cy="30564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RESULT2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28" name="CustomShape 26"/>
          <p:cNvSpPr/>
          <p:nvPr/>
        </p:nvSpPr>
        <p:spPr>
          <a:xfrm>
            <a:off x="3505320" y="1905120"/>
            <a:ext cx="912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9" name="CustomShape 27"/>
          <p:cNvSpPr/>
          <p:nvPr/>
        </p:nvSpPr>
        <p:spPr>
          <a:xfrm>
            <a:off x="3505320" y="2360880"/>
            <a:ext cx="912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0" name="CustomShape 28"/>
          <p:cNvSpPr/>
          <p:nvPr/>
        </p:nvSpPr>
        <p:spPr>
          <a:xfrm>
            <a:off x="3505320" y="2811600"/>
            <a:ext cx="912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1" name="CustomShape 29"/>
          <p:cNvSpPr/>
          <p:nvPr/>
        </p:nvSpPr>
        <p:spPr>
          <a:xfrm>
            <a:off x="3505320" y="3429000"/>
            <a:ext cx="912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2" name="CustomShape 30"/>
          <p:cNvSpPr/>
          <p:nvPr/>
        </p:nvSpPr>
        <p:spPr>
          <a:xfrm>
            <a:off x="3505320" y="3886200"/>
            <a:ext cx="912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3" name="CustomShape 31"/>
          <p:cNvSpPr/>
          <p:nvPr/>
        </p:nvSpPr>
        <p:spPr>
          <a:xfrm>
            <a:off x="3505320" y="4343400"/>
            <a:ext cx="912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4" name="CustomShape 32"/>
          <p:cNvSpPr/>
          <p:nvPr/>
        </p:nvSpPr>
        <p:spPr>
          <a:xfrm>
            <a:off x="3220560" y="481680"/>
            <a:ext cx="489888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AM263 -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ADC Multiple SOC EPWM </a:t>
            </a:r>
            <a:r>
              <a:rPr b="1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Example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CustomShape 1"/>
          <p:cNvSpPr/>
          <p:nvPr/>
        </p:nvSpPr>
        <p:spPr>
          <a:xfrm>
            <a:off x="5608440" y="7799040"/>
            <a:ext cx="3411720" cy="245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375C2888-D34E-4013-B75C-9D7E0D2507EE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18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1236" name="CustomShape 2"/>
          <p:cNvSpPr/>
          <p:nvPr/>
        </p:nvSpPr>
        <p:spPr>
          <a:xfrm>
            <a:off x="1676520" y="2819520"/>
            <a:ext cx="1217160" cy="6073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EPWM 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37" name="Line 3"/>
          <p:cNvSpPr/>
          <p:nvPr/>
        </p:nvSpPr>
        <p:spPr>
          <a:xfrm>
            <a:off x="2895480" y="3099960"/>
            <a:ext cx="609480" cy="36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8" name="Line 4"/>
          <p:cNvSpPr/>
          <p:nvPr/>
        </p:nvSpPr>
        <p:spPr>
          <a:xfrm>
            <a:off x="3504960" y="1904760"/>
            <a:ext cx="360" cy="243864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9" name="CustomShape 5"/>
          <p:cNvSpPr/>
          <p:nvPr/>
        </p:nvSpPr>
        <p:spPr>
          <a:xfrm>
            <a:off x="4419720" y="1828800"/>
            <a:ext cx="1186560" cy="251244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ADC 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40" name="CustomShape 6"/>
          <p:cNvSpPr/>
          <p:nvPr/>
        </p:nvSpPr>
        <p:spPr>
          <a:xfrm>
            <a:off x="2855880" y="2773080"/>
            <a:ext cx="72324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 A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41" name="CustomShape 7"/>
          <p:cNvSpPr/>
          <p:nvPr/>
        </p:nvSpPr>
        <p:spPr>
          <a:xfrm>
            <a:off x="3593880" y="1645200"/>
            <a:ext cx="71424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SOC0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42" name="CustomShape 8"/>
          <p:cNvSpPr/>
          <p:nvPr/>
        </p:nvSpPr>
        <p:spPr>
          <a:xfrm>
            <a:off x="3593880" y="2109600"/>
            <a:ext cx="71424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SOC1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43" name="CustomShape 9"/>
          <p:cNvSpPr/>
          <p:nvPr/>
        </p:nvSpPr>
        <p:spPr>
          <a:xfrm>
            <a:off x="3584880" y="2839320"/>
            <a:ext cx="81324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SOC12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44" name="CustomShape 10"/>
          <p:cNvSpPr/>
          <p:nvPr/>
        </p:nvSpPr>
        <p:spPr>
          <a:xfrm>
            <a:off x="5608440" y="1905120"/>
            <a:ext cx="561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5" name="CustomShape 11"/>
          <p:cNvSpPr/>
          <p:nvPr/>
        </p:nvSpPr>
        <p:spPr>
          <a:xfrm>
            <a:off x="5608440" y="2362320"/>
            <a:ext cx="561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6" name="CustomShape 12"/>
          <p:cNvSpPr/>
          <p:nvPr/>
        </p:nvSpPr>
        <p:spPr>
          <a:xfrm>
            <a:off x="5598720" y="3665520"/>
            <a:ext cx="561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7" name="CustomShape 13"/>
          <p:cNvSpPr/>
          <p:nvPr/>
        </p:nvSpPr>
        <p:spPr>
          <a:xfrm>
            <a:off x="6181920" y="1774440"/>
            <a:ext cx="1217160" cy="30564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48" name="CustomShape 14"/>
          <p:cNvSpPr/>
          <p:nvPr/>
        </p:nvSpPr>
        <p:spPr>
          <a:xfrm>
            <a:off x="6172200" y="2206800"/>
            <a:ext cx="1217160" cy="30564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RESULT1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49" name="CustomShape 15"/>
          <p:cNvSpPr/>
          <p:nvPr/>
        </p:nvSpPr>
        <p:spPr>
          <a:xfrm>
            <a:off x="6172200" y="3493800"/>
            <a:ext cx="1217160" cy="30564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RESULT2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50" name="CustomShape 16"/>
          <p:cNvSpPr/>
          <p:nvPr/>
        </p:nvSpPr>
        <p:spPr>
          <a:xfrm>
            <a:off x="3505320" y="1905120"/>
            <a:ext cx="912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1" name="CustomShape 17"/>
          <p:cNvSpPr/>
          <p:nvPr/>
        </p:nvSpPr>
        <p:spPr>
          <a:xfrm>
            <a:off x="3505320" y="2360880"/>
            <a:ext cx="912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2" name="CustomShape 18"/>
          <p:cNvSpPr/>
          <p:nvPr/>
        </p:nvSpPr>
        <p:spPr>
          <a:xfrm>
            <a:off x="3512880" y="3105000"/>
            <a:ext cx="912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3" name="CustomShape 19"/>
          <p:cNvSpPr/>
          <p:nvPr/>
        </p:nvSpPr>
        <p:spPr>
          <a:xfrm>
            <a:off x="2283840" y="981720"/>
            <a:ext cx="583344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AM263 -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ADC Burst Mode Oversampling </a:t>
            </a:r>
            <a:r>
              <a:rPr b="1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Example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54" name="CustomShape 20"/>
          <p:cNvSpPr/>
          <p:nvPr/>
        </p:nvSpPr>
        <p:spPr>
          <a:xfrm>
            <a:off x="3594240" y="3228840"/>
            <a:ext cx="81324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SOC13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55" name="CustomShape 21"/>
          <p:cNvSpPr/>
          <p:nvPr/>
        </p:nvSpPr>
        <p:spPr>
          <a:xfrm>
            <a:off x="3589200" y="3626640"/>
            <a:ext cx="81324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SOC14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56" name="CustomShape 22"/>
          <p:cNvSpPr/>
          <p:nvPr/>
        </p:nvSpPr>
        <p:spPr>
          <a:xfrm>
            <a:off x="3601800" y="4062960"/>
            <a:ext cx="81324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SOC15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57" name="CustomShape 23"/>
          <p:cNvSpPr/>
          <p:nvPr/>
        </p:nvSpPr>
        <p:spPr>
          <a:xfrm>
            <a:off x="3505320" y="3488760"/>
            <a:ext cx="912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8" name="CustomShape 24"/>
          <p:cNvSpPr/>
          <p:nvPr/>
        </p:nvSpPr>
        <p:spPr>
          <a:xfrm>
            <a:off x="3500280" y="3877920"/>
            <a:ext cx="912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9" name="CustomShape 25"/>
          <p:cNvSpPr/>
          <p:nvPr/>
        </p:nvSpPr>
        <p:spPr>
          <a:xfrm>
            <a:off x="3500280" y="4328640"/>
            <a:ext cx="912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0" name="CustomShape 26"/>
          <p:cNvSpPr/>
          <p:nvPr/>
        </p:nvSpPr>
        <p:spPr>
          <a:xfrm>
            <a:off x="3598200" y="2839320"/>
            <a:ext cx="932400" cy="2568600"/>
          </a:xfrm>
          <a:prstGeom prst="rect">
            <a:avLst/>
          </a:prstGeom>
          <a:noFill/>
          <a:ln>
            <a:solidFill>
              <a:srgbClr val="808080"/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Burst mode enabled</a:t>
            </a:r>
            <a:endParaRPr b="0" lang="en-IN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0" y="7391520"/>
            <a:ext cx="14628240" cy="83592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CustomShape 2"/>
          <p:cNvSpPr/>
          <p:nvPr/>
        </p:nvSpPr>
        <p:spPr>
          <a:xfrm>
            <a:off x="5608440" y="7799040"/>
            <a:ext cx="3411720" cy="245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6CFAF05F-A540-4DBE-ACDC-70F14266A40D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pic>
        <p:nvPicPr>
          <p:cNvPr id="251" name="Picture 2" descr=""/>
          <p:cNvPicPr/>
          <p:nvPr/>
        </p:nvPicPr>
        <p:blipFill>
          <a:blip r:embed="rId1"/>
          <a:stretch/>
        </p:blipFill>
        <p:spPr>
          <a:xfrm rot="16200000">
            <a:off x="1816920" y="-676800"/>
            <a:ext cx="2277000" cy="4904640"/>
          </a:xfrm>
          <a:prstGeom prst="rect">
            <a:avLst/>
          </a:prstGeom>
          <a:ln w="0">
            <a:noFill/>
          </a:ln>
        </p:spPr>
      </p:pic>
      <p:sp>
        <p:nvSpPr>
          <p:cNvPr id="252" name="CustomShape 3"/>
          <p:cNvSpPr/>
          <p:nvPr/>
        </p:nvSpPr>
        <p:spPr>
          <a:xfrm>
            <a:off x="655560" y="1347480"/>
            <a:ext cx="1978920" cy="6073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CustomShape 4"/>
          <p:cNvSpPr/>
          <p:nvPr/>
        </p:nvSpPr>
        <p:spPr>
          <a:xfrm>
            <a:off x="744480" y="142380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5"/>
          <p:cNvSpPr/>
          <p:nvPr/>
        </p:nvSpPr>
        <p:spPr>
          <a:xfrm>
            <a:off x="973080" y="142380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CustomShape 6"/>
          <p:cNvSpPr/>
          <p:nvPr/>
        </p:nvSpPr>
        <p:spPr>
          <a:xfrm>
            <a:off x="1189080" y="165240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CustomShape 7"/>
          <p:cNvSpPr/>
          <p:nvPr/>
        </p:nvSpPr>
        <p:spPr>
          <a:xfrm>
            <a:off x="1417680" y="142380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CustomShape 8"/>
          <p:cNvSpPr/>
          <p:nvPr/>
        </p:nvSpPr>
        <p:spPr>
          <a:xfrm>
            <a:off x="1646280" y="142380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CustomShape 9"/>
          <p:cNvSpPr/>
          <p:nvPr/>
        </p:nvSpPr>
        <p:spPr>
          <a:xfrm>
            <a:off x="1874880" y="142380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10"/>
          <p:cNvSpPr/>
          <p:nvPr/>
        </p:nvSpPr>
        <p:spPr>
          <a:xfrm>
            <a:off x="2090880" y="142380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CustomShape 11"/>
          <p:cNvSpPr/>
          <p:nvPr/>
        </p:nvSpPr>
        <p:spPr>
          <a:xfrm>
            <a:off x="2319480" y="142380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12"/>
          <p:cNvSpPr/>
          <p:nvPr/>
        </p:nvSpPr>
        <p:spPr>
          <a:xfrm>
            <a:off x="655560" y="2912040"/>
            <a:ext cx="197892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62" name="CustomShape 13"/>
          <p:cNvSpPr/>
          <p:nvPr/>
        </p:nvSpPr>
        <p:spPr>
          <a:xfrm>
            <a:off x="3246480" y="2874960"/>
            <a:ext cx="197892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63" name="CustomShape 14"/>
          <p:cNvSpPr/>
          <p:nvPr/>
        </p:nvSpPr>
        <p:spPr>
          <a:xfrm>
            <a:off x="3221280" y="1327680"/>
            <a:ext cx="1978920" cy="6073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15"/>
          <p:cNvSpPr/>
          <p:nvPr/>
        </p:nvSpPr>
        <p:spPr>
          <a:xfrm>
            <a:off x="3309840" y="167652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CustomShape 16"/>
          <p:cNvSpPr/>
          <p:nvPr/>
        </p:nvSpPr>
        <p:spPr>
          <a:xfrm>
            <a:off x="3538440" y="167652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6" name="CustomShape 17"/>
          <p:cNvSpPr/>
          <p:nvPr/>
        </p:nvSpPr>
        <p:spPr>
          <a:xfrm>
            <a:off x="3754440" y="167652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CustomShape 18"/>
          <p:cNvSpPr/>
          <p:nvPr/>
        </p:nvSpPr>
        <p:spPr>
          <a:xfrm>
            <a:off x="3983040" y="167652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CustomShape 19"/>
          <p:cNvSpPr/>
          <p:nvPr/>
        </p:nvSpPr>
        <p:spPr>
          <a:xfrm>
            <a:off x="4211640" y="167652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CustomShape 20"/>
          <p:cNvSpPr/>
          <p:nvPr/>
        </p:nvSpPr>
        <p:spPr>
          <a:xfrm>
            <a:off x="4440240" y="167652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ustomShape 21"/>
          <p:cNvSpPr/>
          <p:nvPr/>
        </p:nvSpPr>
        <p:spPr>
          <a:xfrm>
            <a:off x="4656240" y="167652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CustomShape 22"/>
          <p:cNvSpPr/>
          <p:nvPr/>
        </p:nvSpPr>
        <p:spPr>
          <a:xfrm>
            <a:off x="4884840" y="167652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CustomShape 23"/>
          <p:cNvSpPr/>
          <p:nvPr/>
        </p:nvSpPr>
        <p:spPr>
          <a:xfrm>
            <a:off x="1998720" y="3664800"/>
            <a:ext cx="198072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BOOT MODE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273" name="Picture 2" descr=""/>
          <p:cNvPicPr/>
          <p:nvPr/>
        </p:nvPicPr>
        <p:blipFill>
          <a:blip r:embed="rId2"/>
          <a:stretch/>
        </p:blipFill>
        <p:spPr>
          <a:xfrm rot="16200000">
            <a:off x="1816920" y="3068640"/>
            <a:ext cx="2277000" cy="4904640"/>
          </a:xfrm>
          <a:prstGeom prst="rect">
            <a:avLst/>
          </a:prstGeom>
          <a:ln w="0">
            <a:noFill/>
          </a:ln>
        </p:spPr>
      </p:pic>
      <p:sp>
        <p:nvSpPr>
          <p:cNvPr id="274" name="CustomShape 24"/>
          <p:cNvSpPr/>
          <p:nvPr/>
        </p:nvSpPr>
        <p:spPr>
          <a:xfrm>
            <a:off x="655560" y="5095080"/>
            <a:ext cx="1978920" cy="6073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5" name="CustomShape 25"/>
          <p:cNvSpPr/>
          <p:nvPr/>
        </p:nvSpPr>
        <p:spPr>
          <a:xfrm>
            <a:off x="744480" y="517140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6" name="CustomShape 26"/>
          <p:cNvSpPr/>
          <p:nvPr/>
        </p:nvSpPr>
        <p:spPr>
          <a:xfrm>
            <a:off x="973080" y="517140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CustomShape 27"/>
          <p:cNvSpPr/>
          <p:nvPr/>
        </p:nvSpPr>
        <p:spPr>
          <a:xfrm>
            <a:off x="1189080" y="540000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CustomShape 28"/>
          <p:cNvSpPr/>
          <p:nvPr/>
        </p:nvSpPr>
        <p:spPr>
          <a:xfrm>
            <a:off x="1417680" y="517140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CustomShape 29"/>
          <p:cNvSpPr/>
          <p:nvPr/>
        </p:nvSpPr>
        <p:spPr>
          <a:xfrm>
            <a:off x="1646280" y="517140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0" name="CustomShape 30"/>
          <p:cNvSpPr/>
          <p:nvPr/>
        </p:nvSpPr>
        <p:spPr>
          <a:xfrm>
            <a:off x="1874880" y="517140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CustomShape 31"/>
          <p:cNvSpPr/>
          <p:nvPr/>
        </p:nvSpPr>
        <p:spPr>
          <a:xfrm>
            <a:off x="2090880" y="540000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CustomShape 32"/>
          <p:cNvSpPr/>
          <p:nvPr/>
        </p:nvSpPr>
        <p:spPr>
          <a:xfrm>
            <a:off x="2324880" y="540000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33"/>
          <p:cNvSpPr/>
          <p:nvPr/>
        </p:nvSpPr>
        <p:spPr>
          <a:xfrm>
            <a:off x="655560" y="6659640"/>
            <a:ext cx="197892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84" name="CustomShape 34"/>
          <p:cNvSpPr/>
          <p:nvPr/>
        </p:nvSpPr>
        <p:spPr>
          <a:xfrm>
            <a:off x="3246480" y="6622560"/>
            <a:ext cx="197892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85" name="CustomShape 35"/>
          <p:cNvSpPr/>
          <p:nvPr/>
        </p:nvSpPr>
        <p:spPr>
          <a:xfrm>
            <a:off x="3221280" y="5075280"/>
            <a:ext cx="1978920" cy="6073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CustomShape 36"/>
          <p:cNvSpPr/>
          <p:nvPr/>
        </p:nvSpPr>
        <p:spPr>
          <a:xfrm>
            <a:off x="3309840" y="517140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37"/>
          <p:cNvSpPr/>
          <p:nvPr/>
        </p:nvSpPr>
        <p:spPr>
          <a:xfrm>
            <a:off x="3538440" y="542376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" name="CustomShape 38"/>
          <p:cNvSpPr/>
          <p:nvPr/>
        </p:nvSpPr>
        <p:spPr>
          <a:xfrm>
            <a:off x="3754440" y="517284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" name="CustomShape 39"/>
          <p:cNvSpPr/>
          <p:nvPr/>
        </p:nvSpPr>
        <p:spPr>
          <a:xfrm>
            <a:off x="3995640" y="517140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" name="CustomShape 40"/>
          <p:cNvSpPr/>
          <p:nvPr/>
        </p:nvSpPr>
        <p:spPr>
          <a:xfrm>
            <a:off x="4211640" y="542376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" name="CustomShape 41"/>
          <p:cNvSpPr/>
          <p:nvPr/>
        </p:nvSpPr>
        <p:spPr>
          <a:xfrm>
            <a:off x="4440240" y="542376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" name="CustomShape 42"/>
          <p:cNvSpPr/>
          <p:nvPr/>
        </p:nvSpPr>
        <p:spPr>
          <a:xfrm>
            <a:off x="4656240" y="542376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3" name="CustomShape 43"/>
          <p:cNvSpPr/>
          <p:nvPr/>
        </p:nvSpPr>
        <p:spPr>
          <a:xfrm>
            <a:off x="4884840" y="542376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CustomShape 44"/>
          <p:cNvSpPr/>
          <p:nvPr/>
        </p:nvSpPr>
        <p:spPr>
          <a:xfrm>
            <a:off x="1961640" y="7412400"/>
            <a:ext cx="225180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UART BOOT MODE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295" name="Picture 2" descr=""/>
          <p:cNvPicPr/>
          <p:nvPr/>
        </p:nvPicPr>
        <p:blipFill>
          <a:blip r:embed="rId3"/>
          <a:stretch/>
        </p:blipFill>
        <p:spPr>
          <a:xfrm rot="16200000">
            <a:off x="7776360" y="-713880"/>
            <a:ext cx="2277000" cy="4904640"/>
          </a:xfrm>
          <a:prstGeom prst="rect">
            <a:avLst/>
          </a:prstGeom>
          <a:ln w="0">
            <a:noFill/>
          </a:ln>
        </p:spPr>
      </p:pic>
      <p:sp>
        <p:nvSpPr>
          <p:cNvPr id="296" name="CustomShape 45"/>
          <p:cNvSpPr/>
          <p:nvPr/>
        </p:nvSpPr>
        <p:spPr>
          <a:xfrm>
            <a:off x="6615000" y="1310400"/>
            <a:ext cx="1978920" cy="6073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CustomShape 46"/>
          <p:cNvSpPr/>
          <p:nvPr/>
        </p:nvSpPr>
        <p:spPr>
          <a:xfrm>
            <a:off x="6703920" y="138672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8" name="CustomShape 47"/>
          <p:cNvSpPr/>
          <p:nvPr/>
        </p:nvSpPr>
        <p:spPr>
          <a:xfrm>
            <a:off x="6932520" y="138672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9" name="CustomShape 48"/>
          <p:cNvSpPr/>
          <p:nvPr/>
        </p:nvSpPr>
        <p:spPr>
          <a:xfrm>
            <a:off x="7148520" y="161532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CustomShape 49"/>
          <p:cNvSpPr/>
          <p:nvPr/>
        </p:nvSpPr>
        <p:spPr>
          <a:xfrm>
            <a:off x="7377120" y="160092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CustomShape 50"/>
          <p:cNvSpPr/>
          <p:nvPr/>
        </p:nvSpPr>
        <p:spPr>
          <a:xfrm>
            <a:off x="7605720" y="138672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CustomShape 51"/>
          <p:cNvSpPr/>
          <p:nvPr/>
        </p:nvSpPr>
        <p:spPr>
          <a:xfrm>
            <a:off x="7834320" y="138672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52"/>
          <p:cNvSpPr/>
          <p:nvPr/>
        </p:nvSpPr>
        <p:spPr>
          <a:xfrm>
            <a:off x="8050320" y="138672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CustomShape 53"/>
          <p:cNvSpPr/>
          <p:nvPr/>
        </p:nvSpPr>
        <p:spPr>
          <a:xfrm>
            <a:off x="8277120" y="159552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5" name="CustomShape 54"/>
          <p:cNvSpPr/>
          <p:nvPr/>
        </p:nvSpPr>
        <p:spPr>
          <a:xfrm>
            <a:off x="6615000" y="2874960"/>
            <a:ext cx="197892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06" name="CustomShape 55"/>
          <p:cNvSpPr/>
          <p:nvPr/>
        </p:nvSpPr>
        <p:spPr>
          <a:xfrm>
            <a:off x="9205920" y="2837520"/>
            <a:ext cx="197892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07" name="CustomShape 56"/>
          <p:cNvSpPr/>
          <p:nvPr/>
        </p:nvSpPr>
        <p:spPr>
          <a:xfrm>
            <a:off x="9180360" y="1290600"/>
            <a:ext cx="1978920" cy="6073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57"/>
          <p:cNvSpPr/>
          <p:nvPr/>
        </p:nvSpPr>
        <p:spPr>
          <a:xfrm>
            <a:off x="9281880" y="163908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58"/>
          <p:cNvSpPr/>
          <p:nvPr/>
        </p:nvSpPr>
        <p:spPr>
          <a:xfrm>
            <a:off x="9497880" y="142056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59"/>
          <p:cNvSpPr/>
          <p:nvPr/>
        </p:nvSpPr>
        <p:spPr>
          <a:xfrm>
            <a:off x="9726480" y="164448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60"/>
          <p:cNvSpPr/>
          <p:nvPr/>
        </p:nvSpPr>
        <p:spPr>
          <a:xfrm>
            <a:off x="9929880" y="163260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61"/>
          <p:cNvSpPr/>
          <p:nvPr/>
        </p:nvSpPr>
        <p:spPr>
          <a:xfrm>
            <a:off x="10171080" y="163908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62"/>
          <p:cNvSpPr/>
          <p:nvPr/>
        </p:nvSpPr>
        <p:spPr>
          <a:xfrm>
            <a:off x="10399680" y="163908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63"/>
          <p:cNvSpPr/>
          <p:nvPr/>
        </p:nvSpPr>
        <p:spPr>
          <a:xfrm>
            <a:off x="10615680" y="163908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64"/>
          <p:cNvSpPr/>
          <p:nvPr/>
        </p:nvSpPr>
        <p:spPr>
          <a:xfrm>
            <a:off x="10844280" y="163908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65"/>
          <p:cNvSpPr/>
          <p:nvPr/>
        </p:nvSpPr>
        <p:spPr>
          <a:xfrm>
            <a:off x="7920360" y="3627720"/>
            <a:ext cx="218484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OSPI BOOT MODE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317" name="Picture 2" descr=""/>
          <p:cNvPicPr/>
          <p:nvPr/>
        </p:nvPicPr>
        <p:blipFill>
          <a:blip r:embed="rId4"/>
          <a:stretch/>
        </p:blipFill>
        <p:spPr>
          <a:xfrm rot="16200000">
            <a:off x="7698240" y="3068640"/>
            <a:ext cx="2277000" cy="4904640"/>
          </a:xfrm>
          <a:prstGeom prst="rect">
            <a:avLst/>
          </a:prstGeom>
          <a:ln w="0">
            <a:noFill/>
          </a:ln>
        </p:spPr>
      </p:pic>
      <p:sp>
        <p:nvSpPr>
          <p:cNvPr id="318" name="CustomShape 66"/>
          <p:cNvSpPr/>
          <p:nvPr/>
        </p:nvSpPr>
        <p:spPr>
          <a:xfrm>
            <a:off x="6536880" y="5095440"/>
            <a:ext cx="1978920" cy="6073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CustomShape 67"/>
          <p:cNvSpPr/>
          <p:nvPr/>
        </p:nvSpPr>
        <p:spPr>
          <a:xfrm>
            <a:off x="6625800" y="517140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68"/>
          <p:cNvSpPr/>
          <p:nvPr/>
        </p:nvSpPr>
        <p:spPr>
          <a:xfrm>
            <a:off x="6854400" y="517140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" name="CustomShape 69"/>
          <p:cNvSpPr/>
          <p:nvPr/>
        </p:nvSpPr>
        <p:spPr>
          <a:xfrm>
            <a:off x="7070400" y="540000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2" name="CustomShape 70"/>
          <p:cNvSpPr/>
          <p:nvPr/>
        </p:nvSpPr>
        <p:spPr>
          <a:xfrm>
            <a:off x="7299000" y="538596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CustomShape 71"/>
          <p:cNvSpPr/>
          <p:nvPr/>
        </p:nvSpPr>
        <p:spPr>
          <a:xfrm>
            <a:off x="7540200" y="538020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CustomShape 72"/>
          <p:cNvSpPr/>
          <p:nvPr/>
        </p:nvSpPr>
        <p:spPr>
          <a:xfrm>
            <a:off x="7768800" y="538020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CustomShape 73"/>
          <p:cNvSpPr/>
          <p:nvPr/>
        </p:nvSpPr>
        <p:spPr>
          <a:xfrm>
            <a:off x="7971840" y="517140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74"/>
          <p:cNvSpPr/>
          <p:nvPr/>
        </p:nvSpPr>
        <p:spPr>
          <a:xfrm>
            <a:off x="8202600" y="517140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CustomShape 75"/>
          <p:cNvSpPr/>
          <p:nvPr/>
        </p:nvSpPr>
        <p:spPr>
          <a:xfrm>
            <a:off x="6536880" y="6659640"/>
            <a:ext cx="197892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28" name="CustomShape 76"/>
          <p:cNvSpPr/>
          <p:nvPr/>
        </p:nvSpPr>
        <p:spPr>
          <a:xfrm>
            <a:off x="9127800" y="6622560"/>
            <a:ext cx="197892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29" name="CustomShape 77"/>
          <p:cNvSpPr/>
          <p:nvPr/>
        </p:nvSpPr>
        <p:spPr>
          <a:xfrm>
            <a:off x="9102240" y="5075640"/>
            <a:ext cx="1978920" cy="6073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0" name="CustomShape 78"/>
          <p:cNvSpPr/>
          <p:nvPr/>
        </p:nvSpPr>
        <p:spPr>
          <a:xfrm>
            <a:off x="9203760" y="542412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79"/>
          <p:cNvSpPr/>
          <p:nvPr/>
        </p:nvSpPr>
        <p:spPr>
          <a:xfrm>
            <a:off x="9419760" y="520524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CustomShape 80"/>
          <p:cNvSpPr/>
          <p:nvPr/>
        </p:nvSpPr>
        <p:spPr>
          <a:xfrm>
            <a:off x="9637560" y="520524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CustomShape 81"/>
          <p:cNvSpPr/>
          <p:nvPr/>
        </p:nvSpPr>
        <p:spPr>
          <a:xfrm>
            <a:off x="9851400" y="541764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82"/>
          <p:cNvSpPr/>
          <p:nvPr/>
        </p:nvSpPr>
        <p:spPr>
          <a:xfrm>
            <a:off x="10092960" y="520524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83"/>
          <p:cNvSpPr/>
          <p:nvPr/>
        </p:nvSpPr>
        <p:spPr>
          <a:xfrm>
            <a:off x="10308960" y="520272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84"/>
          <p:cNvSpPr/>
          <p:nvPr/>
        </p:nvSpPr>
        <p:spPr>
          <a:xfrm>
            <a:off x="10537200" y="542412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CustomShape 85"/>
          <p:cNvSpPr/>
          <p:nvPr/>
        </p:nvSpPr>
        <p:spPr>
          <a:xfrm>
            <a:off x="10765800" y="542412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CustomShape 86"/>
          <p:cNvSpPr/>
          <p:nvPr/>
        </p:nvSpPr>
        <p:spPr>
          <a:xfrm>
            <a:off x="7841520" y="7412400"/>
            <a:ext cx="195480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SD BOOT MODE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CustomShape 1"/>
          <p:cNvSpPr/>
          <p:nvPr/>
        </p:nvSpPr>
        <p:spPr>
          <a:xfrm>
            <a:off x="5608440" y="7799040"/>
            <a:ext cx="3411720" cy="245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93BE5CDB-B637-4266-BBFC-3F6313C8F811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18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1262" name="CustomShape 2"/>
          <p:cNvSpPr/>
          <p:nvPr/>
        </p:nvSpPr>
        <p:spPr>
          <a:xfrm>
            <a:off x="1676520" y="2819520"/>
            <a:ext cx="1217160" cy="6073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EPWM 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63" name="Line 3"/>
          <p:cNvSpPr/>
          <p:nvPr/>
        </p:nvSpPr>
        <p:spPr>
          <a:xfrm>
            <a:off x="2895480" y="3124080"/>
            <a:ext cx="609480" cy="36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4" name="Line 4"/>
          <p:cNvSpPr/>
          <p:nvPr/>
        </p:nvSpPr>
        <p:spPr>
          <a:xfrm>
            <a:off x="3504960" y="2360520"/>
            <a:ext cx="360" cy="152568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5" name="CustomShape 5"/>
          <p:cNvSpPr/>
          <p:nvPr/>
        </p:nvSpPr>
        <p:spPr>
          <a:xfrm>
            <a:off x="4419720" y="1828800"/>
            <a:ext cx="1186560" cy="10645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ADC 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66" name="CustomShape 6"/>
          <p:cNvSpPr/>
          <p:nvPr/>
        </p:nvSpPr>
        <p:spPr>
          <a:xfrm>
            <a:off x="4419720" y="3352680"/>
            <a:ext cx="1186560" cy="10645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ADC 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67" name="CustomShape 7"/>
          <p:cNvSpPr/>
          <p:nvPr/>
        </p:nvSpPr>
        <p:spPr>
          <a:xfrm>
            <a:off x="2837520" y="2854440"/>
            <a:ext cx="72324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 A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68" name="CustomShape 8"/>
          <p:cNvSpPr/>
          <p:nvPr/>
        </p:nvSpPr>
        <p:spPr>
          <a:xfrm>
            <a:off x="3540960" y="2082240"/>
            <a:ext cx="71424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SOC0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69" name="CustomShape 9"/>
          <p:cNvSpPr/>
          <p:nvPr/>
        </p:nvSpPr>
        <p:spPr>
          <a:xfrm>
            <a:off x="3619800" y="3580200"/>
            <a:ext cx="71424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SOC0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70" name="CustomShape 10"/>
          <p:cNvSpPr/>
          <p:nvPr/>
        </p:nvSpPr>
        <p:spPr>
          <a:xfrm>
            <a:off x="5608440" y="2362320"/>
            <a:ext cx="561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1" name="CustomShape 11"/>
          <p:cNvSpPr/>
          <p:nvPr/>
        </p:nvSpPr>
        <p:spPr>
          <a:xfrm>
            <a:off x="5617800" y="3886200"/>
            <a:ext cx="561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2" name="CustomShape 12"/>
          <p:cNvSpPr/>
          <p:nvPr/>
        </p:nvSpPr>
        <p:spPr>
          <a:xfrm>
            <a:off x="6172200" y="2082240"/>
            <a:ext cx="1217160" cy="58248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73" name="CustomShape 13"/>
          <p:cNvSpPr/>
          <p:nvPr/>
        </p:nvSpPr>
        <p:spPr>
          <a:xfrm>
            <a:off x="6201360" y="3618000"/>
            <a:ext cx="1217160" cy="62244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74" name="CustomShape 14"/>
          <p:cNvSpPr/>
          <p:nvPr/>
        </p:nvSpPr>
        <p:spPr>
          <a:xfrm>
            <a:off x="3505320" y="2360880"/>
            <a:ext cx="912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5" name="CustomShape 15"/>
          <p:cNvSpPr/>
          <p:nvPr/>
        </p:nvSpPr>
        <p:spPr>
          <a:xfrm>
            <a:off x="3505320" y="3886200"/>
            <a:ext cx="912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6" name="CustomShape 16"/>
          <p:cNvSpPr/>
          <p:nvPr/>
        </p:nvSpPr>
        <p:spPr>
          <a:xfrm>
            <a:off x="7994880" y="2082240"/>
            <a:ext cx="1445760" cy="58248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DMA Channel 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77" name="CustomShape 17"/>
          <p:cNvSpPr/>
          <p:nvPr/>
        </p:nvSpPr>
        <p:spPr>
          <a:xfrm>
            <a:off x="8001000" y="3637800"/>
            <a:ext cx="1445760" cy="58248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DMA Channel 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78" name="CustomShape 18"/>
          <p:cNvSpPr/>
          <p:nvPr/>
        </p:nvSpPr>
        <p:spPr>
          <a:xfrm flipV="1">
            <a:off x="7391520" y="2370240"/>
            <a:ext cx="601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9" name="CustomShape 19"/>
          <p:cNvSpPr/>
          <p:nvPr/>
        </p:nvSpPr>
        <p:spPr>
          <a:xfrm>
            <a:off x="7430760" y="3930120"/>
            <a:ext cx="561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0" name="CustomShape 20"/>
          <p:cNvSpPr/>
          <p:nvPr/>
        </p:nvSpPr>
        <p:spPr>
          <a:xfrm>
            <a:off x="10085400" y="2082240"/>
            <a:ext cx="1342440" cy="58248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RESULT BUFFER0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81" name="CustomShape 21"/>
          <p:cNvSpPr/>
          <p:nvPr/>
        </p:nvSpPr>
        <p:spPr>
          <a:xfrm>
            <a:off x="9442440" y="2374560"/>
            <a:ext cx="640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2" name="CustomShape 22"/>
          <p:cNvSpPr/>
          <p:nvPr/>
        </p:nvSpPr>
        <p:spPr>
          <a:xfrm>
            <a:off x="9442440" y="3930120"/>
            <a:ext cx="640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3" name="CustomShape 23"/>
          <p:cNvSpPr/>
          <p:nvPr/>
        </p:nvSpPr>
        <p:spPr>
          <a:xfrm>
            <a:off x="10085400" y="3637800"/>
            <a:ext cx="1342440" cy="58248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RESULT BUFFER1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84" name="CustomShape 24"/>
          <p:cNvSpPr/>
          <p:nvPr/>
        </p:nvSpPr>
        <p:spPr>
          <a:xfrm>
            <a:off x="3842640" y="500040"/>
            <a:ext cx="538992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AM263 - ADC SOC Continuous DMA Example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CustomShape 1"/>
          <p:cNvSpPr/>
          <p:nvPr/>
        </p:nvSpPr>
        <p:spPr>
          <a:xfrm>
            <a:off x="5608440" y="7799040"/>
            <a:ext cx="3411720" cy="245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B72AC845-771C-4826-BFFA-00071C1528D0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18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1286" name="CustomShape 2"/>
          <p:cNvSpPr/>
          <p:nvPr/>
        </p:nvSpPr>
        <p:spPr>
          <a:xfrm>
            <a:off x="2286000" y="2666880"/>
            <a:ext cx="1217160" cy="91224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RTI1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87" name="CustomShape 3"/>
          <p:cNvSpPr/>
          <p:nvPr/>
        </p:nvSpPr>
        <p:spPr>
          <a:xfrm>
            <a:off x="4559400" y="2666880"/>
            <a:ext cx="1686600" cy="91224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EDMA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88" name="CustomShape 4"/>
          <p:cNvSpPr/>
          <p:nvPr/>
        </p:nvSpPr>
        <p:spPr>
          <a:xfrm flipV="1">
            <a:off x="6248520" y="3119760"/>
            <a:ext cx="769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9" name="CustomShape 5"/>
          <p:cNvSpPr/>
          <p:nvPr/>
        </p:nvSpPr>
        <p:spPr>
          <a:xfrm>
            <a:off x="7019640" y="2666880"/>
            <a:ext cx="1217160" cy="91224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DAC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90" name="CustomShape 6"/>
          <p:cNvSpPr/>
          <p:nvPr/>
        </p:nvSpPr>
        <p:spPr>
          <a:xfrm>
            <a:off x="3505320" y="3124080"/>
            <a:ext cx="1052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1" name="CustomShape 7"/>
          <p:cNvSpPr/>
          <p:nvPr/>
        </p:nvSpPr>
        <p:spPr>
          <a:xfrm>
            <a:off x="3868920" y="500040"/>
            <a:ext cx="470412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AM263 – DAC DMA Sine wave Example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92" name="CustomShape 8"/>
          <p:cNvSpPr/>
          <p:nvPr/>
        </p:nvSpPr>
        <p:spPr>
          <a:xfrm>
            <a:off x="3569760" y="2477880"/>
            <a:ext cx="93924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DMA Trigger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93" name="CustomShape 9"/>
          <p:cNvSpPr/>
          <p:nvPr/>
        </p:nvSpPr>
        <p:spPr>
          <a:xfrm>
            <a:off x="4267080" y="4140360"/>
            <a:ext cx="2293200" cy="123624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Sine Table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(Buffer with sine values)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94" name="CustomShape 10"/>
          <p:cNvSpPr/>
          <p:nvPr/>
        </p:nvSpPr>
        <p:spPr>
          <a:xfrm flipH="1" flipV="1">
            <a:off x="5401800" y="3579120"/>
            <a:ext cx="8640" cy="55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5" name="CustomShape 11"/>
          <p:cNvSpPr/>
          <p:nvPr/>
        </p:nvSpPr>
        <p:spPr>
          <a:xfrm flipV="1">
            <a:off x="8238960" y="3119760"/>
            <a:ext cx="674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6" name="CustomShape 12"/>
          <p:cNvSpPr/>
          <p:nvPr/>
        </p:nvSpPr>
        <p:spPr>
          <a:xfrm>
            <a:off x="8915400" y="2666880"/>
            <a:ext cx="1445760" cy="91224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Sine wave output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97" name="CustomShape 13"/>
          <p:cNvSpPr/>
          <p:nvPr/>
        </p:nvSpPr>
        <p:spPr>
          <a:xfrm>
            <a:off x="4596120" y="5466600"/>
            <a:ext cx="161352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EDMA Source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98" name="CustomShape 14"/>
          <p:cNvSpPr/>
          <p:nvPr/>
        </p:nvSpPr>
        <p:spPr>
          <a:xfrm>
            <a:off x="6645960" y="3615840"/>
            <a:ext cx="203112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EDMA Destination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CustomShape 1"/>
          <p:cNvSpPr/>
          <p:nvPr/>
        </p:nvSpPr>
        <p:spPr>
          <a:xfrm>
            <a:off x="5608440" y="7799040"/>
            <a:ext cx="3411720" cy="245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0C765721-A19A-4EDC-A6B5-BB8E68564403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18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1300" name="CustomShape 2"/>
          <p:cNvSpPr/>
          <p:nvPr/>
        </p:nvSpPr>
        <p:spPr>
          <a:xfrm>
            <a:off x="1078920" y="1351800"/>
            <a:ext cx="2571480" cy="2155680"/>
          </a:xfrm>
          <a:prstGeom prst="rect">
            <a:avLst/>
          </a:prstGeom>
          <a:solidFill>
            <a:srgbClr val="ffffff"/>
          </a:solidFill>
          <a:ln>
            <a:solidFill>
              <a:srgbClr val="a4a4a4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240" spc="-1" strike="noStrike">
                <a:solidFill>
                  <a:srgbClr val="000000"/>
                </a:solidFill>
                <a:latin typeface="Arial"/>
                <a:ea typeface="DejaVu Sans"/>
              </a:rPr>
              <a:t>EPWM</a:t>
            </a:r>
            <a:endParaRPr b="0" lang="en-IN" sz="224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IN" sz="2240" spc="-1" strike="noStrike">
              <a:latin typeface="Arial"/>
            </a:endParaRPr>
          </a:p>
        </p:txBody>
      </p:sp>
      <p:sp>
        <p:nvSpPr>
          <p:cNvPr id="1301" name="CustomShape 3"/>
          <p:cNvSpPr/>
          <p:nvPr/>
        </p:nvSpPr>
        <p:spPr>
          <a:xfrm>
            <a:off x="1547280" y="2766960"/>
            <a:ext cx="1324080" cy="493920"/>
          </a:xfrm>
          <a:prstGeom prst="rect">
            <a:avLst/>
          </a:prstGeom>
          <a:solidFill>
            <a:srgbClr val="4abed4"/>
          </a:solidFill>
          <a:ln>
            <a:solidFill>
              <a:srgbClr val="368c9c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80" spc="-1" strike="noStrike">
                <a:solidFill>
                  <a:srgbClr val="000000"/>
                </a:solidFill>
                <a:latin typeface="Arial"/>
                <a:ea typeface="DejaVu Sans"/>
              </a:rPr>
              <a:t>Counter Compare</a:t>
            </a:r>
            <a:endParaRPr b="0" lang="en-IN" sz="1280" spc="-1" strike="noStrike">
              <a:latin typeface="Arial"/>
            </a:endParaRPr>
          </a:p>
        </p:txBody>
      </p:sp>
      <p:sp>
        <p:nvSpPr>
          <p:cNvPr id="1302" name="CustomShape 4"/>
          <p:cNvSpPr/>
          <p:nvPr/>
        </p:nvSpPr>
        <p:spPr>
          <a:xfrm>
            <a:off x="1547280" y="1641240"/>
            <a:ext cx="1324080" cy="419400"/>
          </a:xfrm>
          <a:prstGeom prst="rect">
            <a:avLst/>
          </a:prstGeom>
          <a:solidFill>
            <a:srgbClr val="4abed4"/>
          </a:solidFill>
          <a:ln>
            <a:solidFill>
              <a:srgbClr val="368c9c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80" spc="-1" strike="noStrike">
                <a:solidFill>
                  <a:srgbClr val="000000"/>
                </a:solidFill>
                <a:latin typeface="Arial"/>
                <a:ea typeface="DejaVu Sans"/>
              </a:rPr>
              <a:t>Time Base</a:t>
            </a:r>
            <a:endParaRPr b="0" lang="en-IN" sz="1280" spc="-1" strike="noStrike">
              <a:latin typeface="Arial"/>
            </a:endParaRPr>
          </a:p>
        </p:txBody>
      </p:sp>
      <p:sp>
        <p:nvSpPr>
          <p:cNvPr id="1303" name="CustomShape 5"/>
          <p:cNvSpPr/>
          <p:nvPr/>
        </p:nvSpPr>
        <p:spPr>
          <a:xfrm>
            <a:off x="4869720" y="1951920"/>
            <a:ext cx="1334520" cy="113472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80" spc="-1" strike="noStrike">
                <a:solidFill>
                  <a:srgbClr val="000000"/>
                </a:solidFill>
                <a:latin typeface="Arial"/>
                <a:ea typeface="DejaVu Sans"/>
              </a:rPr>
              <a:t>DMA XBar</a:t>
            </a:r>
            <a:endParaRPr b="0" lang="en-IN" sz="128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IN" sz="1280" spc="-1" strike="noStrike">
              <a:latin typeface="Arial"/>
            </a:endParaRPr>
          </a:p>
        </p:txBody>
      </p:sp>
      <p:sp>
        <p:nvSpPr>
          <p:cNvPr id="1304" name="CustomShape 6"/>
          <p:cNvSpPr/>
          <p:nvPr/>
        </p:nvSpPr>
        <p:spPr>
          <a:xfrm>
            <a:off x="7315200" y="1951920"/>
            <a:ext cx="1334520" cy="113472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80" spc="-1" strike="noStrike">
                <a:solidFill>
                  <a:srgbClr val="000000"/>
                </a:solidFill>
                <a:latin typeface="Arial"/>
                <a:ea typeface="DejaVu Sans"/>
              </a:rPr>
              <a:t>DMA Trigger XBar</a:t>
            </a:r>
            <a:endParaRPr b="0" lang="en-IN" sz="128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IN" sz="1280" spc="-1" strike="noStrike">
              <a:latin typeface="Arial"/>
            </a:endParaRPr>
          </a:p>
        </p:txBody>
      </p:sp>
      <p:sp>
        <p:nvSpPr>
          <p:cNvPr id="1305" name="CustomShape 7"/>
          <p:cNvSpPr/>
          <p:nvPr/>
        </p:nvSpPr>
        <p:spPr>
          <a:xfrm>
            <a:off x="9760680" y="1514520"/>
            <a:ext cx="2571480" cy="2155680"/>
          </a:xfrm>
          <a:prstGeom prst="rect">
            <a:avLst/>
          </a:prstGeom>
          <a:solidFill>
            <a:srgbClr val="ffffff"/>
          </a:solidFill>
          <a:ln>
            <a:solidFill>
              <a:srgbClr val="a4a4a4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240" spc="-1" strike="noStrike">
                <a:solidFill>
                  <a:srgbClr val="000000"/>
                </a:solidFill>
                <a:latin typeface="Arial"/>
                <a:ea typeface="DejaVu Sans"/>
              </a:rPr>
              <a:t>EDMA</a:t>
            </a:r>
            <a:endParaRPr b="0" lang="en-IN" sz="224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IN" sz="2240" spc="-1" strike="noStrike">
              <a:latin typeface="Arial"/>
            </a:endParaRPr>
          </a:p>
        </p:txBody>
      </p:sp>
      <p:sp>
        <p:nvSpPr>
          <p:cNvPr id="1306" name="CustomShape 8"/>
          <p:cNvSpPr/>
          <p:nvPr/>
        </p:nvSpPr>
        <p:spPr>
          <a:xfrm flipV="1">
            <a:off x="3652200" y="2428560"/>
            <a:ext cx="1213560" cy="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7" name="CustomShape 9"/>
          <p:cNvSpPr/>
          <p:nvPr/>
        </p:nvSpPr>
        <p:spPr>
          <a:xfrm flipV="1">
            <a:off x="6206400" y="2412000"/>
            <a:ext cx="1106640" cy="14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08" name="CustomShape 10"/>
          <p:cNvSpPr/>
          <p:nvPr/>
        </p:nvSpPr>
        <p:spPr>
          <a:xfrm>
            <a:off x="8623800" y="2374200"/>
            <a:ext cx="1134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09" name="CustomShape 11"/>
          <p:cNvSpPr/>
          <p:nvPr/>
        </p:nvSpPr>
        <p:spPr>
          <a:xfrm flipH="1" rot="10800000">
            <a:off x="2014560" y="3081600"/>
            <a:ext cx="466200" cy="647640"/>
          </a:xfrm>
          <a:prstGeom prst="bentConnector4">
            <a:avLst>
              <a:gd name="adj1" fmla="val 562"/>
              <a:gd name="adj2" fmla="val 100050"/>
            </a:avLst>
          </a:pr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10" name="CustomShape 12"/>
          <p:cNvSpPr/>
          <p:nvPr/>
        </p:nvSpPr>
        <p:spPr>
          <a:xfrm flipH="1" flipV="1" rot="10800000">
            <a:off x="2014560" y="3598200"/>
            <a:ext cx="466200" cy="582120"/>
          </a:xfrm>
          <a:prstGeom prst="bentConnector3">
            <a:avLst>
              <a:gd name="adj1" fmla="val -1685"/>
            </a:avLst>
          </a:pr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11" name="CustomShape 13"/>
          <p:cNvSpPr/>
          <p:nvPr/>
        </p:nvSpPr>
        <p:spPr>
          <a:xfrm>
            <a:off x="3849840" y="2106000"/>
            <a:ext cx="819000" cy="28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80" spc="-1" strike="noStrike">
                <a:solidFill>
                  <a:srgbClr val="000000"/>
                </a:solidFill>
                <a:latin typeface="Arial"/>
                <a:ea typeface="DejaVu Sans"/>
              </a:rPr>
              <a:t>SOCA</a:t>
            </a:r>
            <a:endParaRPr b="0" lang="en-IN" sz="1280" spc="-1" strike="noStrike">
              <a:latin typeface="Arial"/>
            </a:endParaRPr>
          </a:p>
        </p:txBody>
      </p:sp>
      <p:sp>
        <p:nvSpPr>
          <p:cNvPr id="1312" name="CustomShape 14"/>
          <p:cNvSpPr/>
          <p:nvPr/>
        </p:nvSpPr>
        <p:spPr>
          <a:xfrm>
            <a:off x="12611880" y="2381400"/>
            <a:ext cx="1621440" cy="50220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80" spc="-1" strike="noStrike">
                <a:solidFill>
                  <a:srgbClr val="000000"/>
                </a:solidFill>
                <a:latin typeface="Arial"/>
                <a:ea typeface="DejaVu Sans"/>
              </a:rPr>
              <a:t>Configuration Array</a:t>
            </a:r>
            <a:endParaRPr b="0" lang="en-IN" sz="1280" spc="-1" strike="noStrike">
              <a:latin typeface="Arial"/>
            </a:endParaRPr>
          </a:p>
        </p:txBody>
      </p:sp>
      <p:sp>
        <p:nvSpPr>
          <p:cNvPr id="1313" name="CustomShape 15"/>
          <p:cNvSpPr/>
          <p:nvPr/>
        </p:nvSpPr>
        <p:spPr>
          <a:xfrm rot="5400000">
            <a:off x="12682080" y="2540160"/>
            <a:ext cx="396000" cy="1087200"/>
          </a:xfrm>
          <a:prstGeom prst="bentConnector2">
            <a:avLst/>
          </a:pr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4" name="Line 16"/>
          <p:cNvSpPr/>
          <p:nvPr/>
        </p:nvSpPr>
        <p:spPr>
          <a:xfrm flipH="1">
            <a:off x="9760680" y="3283920"/>
            <a:ext cx="2573280" cy="360"/>
          </a:xfrm>
          <a:prstGeom prst="line">
            <a:avLst/>
          </a:prstGeom>
          <a:ln>
            <a:solidFill>
              <a:srgbClr val="000000"/>
            </a:solidFill>
            <a:custDash>
              <a:ds d="600000" sp="5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5" name="CustomShape 17"/>
          <p:cNvSpPr/>
          <p:nvPr/>
        </p:nvSpPr>
        <p:spPr>
          <a:xfrm rot="10800000">
            <a:off x="18443520" y="4136760"/>
            <a:ext cx="8679600" cy="851040"/>
          </a:xfrm>
          <a:prstGeom prst="bentConnector5">
            <a:avLst>
              <a:gd name="adj1" fmla="val 35179"/>
              <a:gd name="adj2" fmla="val -69319"/>
              <a:gd name="adj3" fmla="val 104213"/>
            </a:avLst>
          </a:pr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6" name="CustomShape 18"/>
          <p:cNvSpPr/>
          <p:nvPr/>
        </p:nvSpPr>
        <p:spPr>
          <a:xfrm>
            <a:off x="3652200" y="3898440"/>
            <a:ext cx="3326760" cy="28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80" spc="-1" strike="noStrike">
                <a:solidFill>
                  <a:srgbClr val="000000"/>
                </a:solidFill>
                <a:latin typeface="Arial"/>
                <a:ea typeface="DejaVu Sans"/>
              </a:rPr>
              <a:t>Data transfer to EPWM registers</a:t>
            </a:r>
            <a:endParaRPr b="0" lang="en-IN" sz="128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CustomShape 1"/>
          <p:cNvSpPr/>
          <p:nvPr/>
        </p:nvSpPr>
        <p:spPr>
          <a:xfrm>
            <a:off x="2666880" y="1371600"/>
            <a:ext cx="8303760" cy="25124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1318" name="CustomShape 2"/>
          <p:cNvSpPr/>
          <p:nvPr/>
        </p:nvSpPr>
        <p:spPr>
          <a:xfrm>
            <a:off x="5626800" y="7855560"/>
            <a:ext cx="3411720" cy="245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C2CFF666-BA0E-4BD3-8EEF-868F63C75A55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18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1319" name="CustomShape 3"/>
          <p:cNvSpPr/>
          <p:nvPr/>
        </p:nvSpPr>
        <p:spPr>
          <a:xfrm>
            <a:off x="3887280" y="1699200"/>
            <a:ext cx="2131560" cy="1965240"/>
          </a:xfrm>
          <a:prstGeom prst="rect">
            <a:avLst/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CMPSSA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20" name="CustomShape 4"/>
          <p:cNvSpPr/>
          <p:nvPr/>
        </p:nvSpPr>
        <p:spPr>
          <a:xfrm>
            <a:off x="7397640" y="1633320"/>
            <a:ext cx="2131560" cy="47628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EPWM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21" name="CustomShape 5"/>
          <p:cNvSpPr/>
          <p:nvPr/>
        </p:nvSpPr>
        <p:spPr>
          <a:xfrm>
            <a:off x="9531360" y="1866960"/>
            <a:ext cx="1826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2" name="CustomShape 6"/>
          <p:cNvSpPr/>
          <p:nvPr/>
        </p:nvSpPr>
        <p:spPr>
          <a:xfrm>
            <a:off x="6026040" y="1828800"/>
            <a:ext cx="1369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3" name="CustomShape 7"/>
          <p:cNvSpPr/>
          <p:nvPr/>
        </p:nvSpPr>
        <p:spPr>
          <a:xfrm>
            <a:off x="6669720" y="2613600"/>
            <a:ext cx="151272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CTRIPOUTH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24" name="CustomShape 8"/>
          <p:cNvSpPr/>
          <p:nvPr/>
        </p:nvSpPr>
        <p:spPr>
          <a:xfrm>
            <a:off x="9620280" y="1497600"/>
            <a:ext cx="101736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PWM_B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25" name="CustomShape 9"/>
          <p:cNvSpPr/>
          <p:nvPr/>
        </p:nvSpPr>
        <p:spPr>
          <a:xfrm flipV="1">
            <a:off x="2363760" y="2680560"/>
            <a:ext cx="1521720" cy="15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2d05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6" name="CustomShape 10"/>
          <p:cNvSpPr/>
          <p:nvPr/>
        </p:nvSpPr>
        <p:spPr>
          <a:xfrm>
            <a:off x="2649600" y="2275200"/>
            <a:ext cx="118224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CMPINxP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27" name="CustomShape 11"/>
          <p:cNvSpPr/>
          <p:nvPr/>
        </p:nvSpPr>
        <p:spPr>
          <a:xfrm>
            <a:off x="7397640" y="3276720"/>
            <a:ext cx="2131560" cy="478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OUTPUT XBAR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28" name="CustomShape 12"/>
          <p:cNvSpPr/>
          <p:nvPr/>
        </p:nvSpPr>
        <p:spPr>
          <a:xfrm>
            <a:off x="6026040" y="2158560"/>
            <a:ext cx="1369440" cy="135648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9" name="CustomShape 13"/>
          <p:cNvSpPr/>
          <p:nvPr/>
        </p:nvSpPr>
        <p:spPr>
          <a:xfrm>
            <a:off x="9555120" y="3517200"/>
            <a:ext cx="1826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0" name="CustomShape 14"/>
          <p:cNvSpPr/>
          <p:nvPr/>
        </p:nvSpPr>
        <p:spPr>
          <a:xfrm>
            <a:off x="9551520" y="3171240"/>
            <a:ext cx="128412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XBAROUT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31" name="CustomShape 15"/>
          <p:cNvSpPr/>
          <p:nvPr/>
        </p:nvSpPr>
        <p:spPr>
          <a:xfrm>
            <a:off x="7336800" y="1728360"/>
            <a:ext cx="612000" cy="27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TRIP4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332" name="CustomShape 16"/>
          <p:cNvSpPr/>
          <p:nvPr/>
        </p:nvSpPr>
        <p:spPr>
          <a:xfrm>
            <a:off x="6145920" y="1521000"/>
            <a:ext cx="102960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CTRIPH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33" name="CustomShape 17"/>
          <p:cNvSpPr/>
          <p:nvPr/>
        </p:nvSpPr>
        <p:spPr>
          <a:xfrm>
            <a:off x="1881360" y="5470560"/>
            <a:ext cx="10624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4" name="CustomShape 18"/>
          <p:cNvSpPr/>
          <p:nvPr/>
        </p:nvSpPr>
        <p:spPr>
          <a:xfrm flipV="1">
            <a:off x="1794240" y="6522120"/>
            <a:ext cx="10711800" cy="18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5" name="CustomShape 19"/>
          <p:cNvSpPr/>
          <p:nvPr/>
        </p:nvSpPr>
        <p:spPr>
          <a:xfrm>
            <a:off x="424080" y="5623200"/>
            <a:ext cx="209484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36" name="CustomShape 20"/>
          <p:cNvSpPr/>
          <p:nvPr/>
        </p:nvSpPr>
        <p:spPr>
          <a:xfrm>
            <a:off x="98640" y="5032080"/>
            <a:ext cx="220788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CMPSS input signal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37" name="Line 21"/>
          <p:cNvSpPr/>
          <p:nvPr/>
        </p:nvSpPr>
        <p:spPr>
          <a:xfrm>
            <a:off x="8803800" y="4995000"/>
            <a:ext cx="360" cy="1551240"/>
          </a:xfrm>
          <a:prstGeom prst="line">
            <a:avLst/>
          </a:prstGeom>
          <a:ln>
            <a:solidFill>
              <a:srgbClr val="d90000"/>
            </a:solidFill>
            <a:custDash>
              <a:ds d="600000" sp="5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8" name="Line 22"/>
          <p:cNvSpPr/>
          <p:nvPr/>
        </p:nvSpPr>
        <p:spPr>
          <a:xfrm>
            <a:off x="1952280" y="4977720"/>
            <a:ext cx="10555560" cy="360"/>
          </a:xfrm>
          <a:prstGeom prst="line">
            <a:avLst/>
          </a:prstGeom>
          <a:ln w="19080">
            <a:solidFill>
              <a:srgbClr val="117788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9" name="CustomShape 23"/>
          <p:cNvSpPr/>
          <p:nvPr/>
        </p:nvSpPr>
        <p:spPr>
          <a:xfrm>
            <a:off x="2132280" y="4669920"/>
            <a:ext cx="271512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Internal DAC output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40" name="Line 24"/>
          <p:cNvSpPr/>
          <p:nvPr/>
        </p:nvSpPr>
        <p:spPr>
          <a:xfrm>
            <a:off x="2014200" y="5658480"/>
            <a:ext cx="576360" cy="3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1" name="Line 25"/>
          <p:cNvSpPr/>
          <p:nvPr/>
        </p:nvSpPr>
        <p:spPr>
          <a:xfrm flipV="1">
            <a:off x="2590560" y="5658480"/>
            <a:ext cx="360" cy="8877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2" name="CustomShape 26"/>
          <p:cNvSpPr/>
          <p:nvPr/>
        </p:nvSpPr>
        <p:spPr>
          <a:xfrm>
            <a:off x="12344400" y="5475600"/>
            <a:ext cx="30888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43" name="CustomShape 27"/>
          <p:cNvSpPr/>
          <p:nvPr/>
        </p:nvSpPr>
        <p:spPr>
          <a:xfrm>
            <a:off x="12344400" y="6530400"/>
            <a:ext cx="30888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44" name="Line 28"/>
          <p:cNvSpPr/>
          <p:nvPr/>
        </p:nvSpPr>
        <p:spPr>
          <a:xfrm flipV="1">
            <a:off x="2041200" y="4768920"/>
            <a:ext cx="10453680" cy="555840"/>
          </a:xfrm>
          <a:prstGeom prst="line">
            <a:avLst/>
          </a:prstGeom>
          <a:ln w="38160">
            <a:solidFill>
              <a:srgbClr val="92d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5" name="CustomShape 29"/>
          <p:cNvSpPr/>
          <p:nvPr/>
        </p:nvSpPr>
        <p:spPr>
          <a:xfrm>
            <a:off x="4988880" y="4353480"/>
            <a:ext cx="4228920" cy="362880"/>
          </a:xfrm>
          <a:prstGeom prst="wedgeRectCallout">
            <a:avLst>
              <a:gd name="adj1" fmla="val 39886"/>
              <a:gd name="adj2" fmla="val 102258"/>
            </a:avLst>
          </a:prstGeom>
          <a:solidFill>
            <a:schemeClr val="bg1">
              <a:lumMod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CMPIN1P exceeds internal DAC output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46" name="CustomShape 30"/>
          <p:cNvSpPr/>
          <p:nvPr/>
        </p:nvSpPr>
        <p:spPr>
          <a:xfrm>
            <a:off x="9012960" y="5623200"/>
            <a:ext cx="1062360" cy="637200"/>
          </a:xfrm>
          <a:prstGeom prst="wedgeRectCallout">
            <a:avLst>
              <a:gd name="adj1" fmla="val -70519"/>
              <a:gd name="adj2" fmla="val 68631"/>
            </a:avLst>
          </a:prstGeom>
          <a:solidFill>
            <a:schemeClr val="bg1">
              <a:lumMod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PWM tripped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47" name="Line 31"/>
          <p:cNvSpPr/>
          <p:nvPr/>
        </p:nvSpPr>
        <p:spPr>
          <a:xfrm flipV="1">
            <a:off x="2912400" y="5658480"/>
            <a:ext cx="360" cy="8877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8" name="Line 32"/>
          <p:cNvSpPr/>
          <p:nvPr/>
        </p:nvSpPr>
        <p:spPr>
          <a:xfrm flipV="1">
            <a:off x="4022280" y="5655960"/>
            <a:ext cx="360" cy="89532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9" name="Line 33"/>
          <p:cNvSpPr/>
          <p:nvPr/>
        </p:nvSpPr>
        <p:spPr>
          <a:xfrm>
            <a:off x="2599200" y="6530040"/>
            <a:ext cx="296280" cy="3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0" name="Line 34"/>
          <p:cNvSpPr/>
          <p:nvPr/>
        </p:nvSpPr>
        <p:spPr>
          <a:xfrm>
            <a:off x="2895120" y="5670000"/>
            <a:ext cx="1143360" cy="432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1" name="Line 35"/>
          <p:cNvSpPr/>
          <p:nvPr/>
        </p:nvSpPr>
        <p:spPr>
          <a:xfrm flipV="1">
            <a:off x="4336200" y="5658480"/>
            <a:ext cx="360" cy="8877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2" name="Line 36"/>
          <p:cNvSpPr/>
          <p:nvPr/>
        </p:nvSpPr>
        <p:spPr>
          <a:xfrm flipV="1">
            <a:off x="5446080" y="5655960"/>
            <a:ext cx="360" cy="89532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3" name="Line 37"/>
          <p:cNvSpPr/>
          <p:nvPr/>
        </p:nvSpPr>
        <p:spPr>
          <a:xfrm>
            <a:off x="4023000" y="6530040"/>
            <a:ext cx="296280" cy="3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4" name="Line 38"/>
          <p:cNvSpPr/>
          <p:nvPr/>
        </p:nvSpPr>
        <p:spPr>
          <a:xfrm>
            <a:off x="4319280" y="5670000"/>
            <a:ext cx="1143000" cy="432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5" name="Line 39"/>
          <p:cNvSpPr/>
          <p:nvPr/>
        </p:nvSpPr>
        <p:spPr>
          <a:xfrm flipV="1">
            <a:off x="5766120" y="5658480"/>
            <a:ext cx="360" cy="8877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6" name="Line 40"/>
          <p:cNvSpPr/>
          <p:nvPr/>
        </p:nvSpPr>
        <p:spPr>
          <a:xfrm flipV="1">
            <a:off x="6876360" y="5655960"/>
            <a:ext cx="360" cy="89532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7" name="Line 41"/>
          <p:cNvSpPr/>
          <p:nvPr/>
        </p:nvSpPr>
        <p:spPr>
          <a:xfrm>
            <a:off x="5453280" y="6530040"/>
            <a:ext cx="296280" cy="3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8" name="Line 42"/>
          <p:cNvSpPr/>
          <p:nvPr/>
        </p:nvSpPr>
        <p:spPr>
          <a:xfrm>
            <a:off x="5749200" y="5670000"/>
            <a:ext cx="1143360" cy="432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9" name="Line 43"/>
          <p:cNvSpPr/>
          <p:nvPr/>
        </p:nvSpPr>
        <p:spPr>
          <a:xfrm flipV="1">
            <a:off x="7190280" y="5658480"/>
            <a:ext cx="360" cy="8877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0" name="Line 44"/>
          <p:cNvSpPr/>
          <p:nvPr/>
        </p:nvSpPr>
        <p:spPr>
          <a:xfrm flipV="1">
            <a:off x="8300160" y="5655960"/>
            <a:ext cx="360" cy="89532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1" name="Line 45"/>
          <p:cNvSpPr/>
          <p:nvPr/>
        </p:nvSpPr>
        <p:spPr>
          <a:xfrm>
            <a:off x="6877080" y="6530040"/>
            <a:ext cx="296280" cy="3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2" name="Line 46"/>
          <p:cNvSpPr/>
          <p:nvPr/>
        </p:nvSpPr>
        <p:spPr>
          <a:xfrm>
            <a:off x="7173000" y="5670000"/>
            <a:ext cx="1143360" cy="432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3" name="Line 47"/>
          <p:cNvSpPr/>
          <p:nvPr/>
        </p:nvSpPr>
        <p:spPr>
          <a:xfrm flipV="1">
            <a:off x="8287200" y="6525360"/>
            <a:ext cx="4052160" cy="468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4" name="CustomShape 48"/>
          <p:cNvSpPr/>
          <p:nvPr/>
        </p:nvSpPr>
        <p:spPr>
          <a:xfrm>
            <a:off x="542160" y="2028240"/>
            <a:ext cx="190656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Input signal to CMPSS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65" name="CustomShape 49"/>
          <p:cNvSpPr/>
          <p:nvPr/>
        </p:nvSpPr>
        <p:spPr>
          <a:xfrm>
            <a:off x="11358720" y="1543680"/>
            <a:ext cx="156024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66" name="CustomShape 50"/>
          <p:cNvSpPr/>
          <p:nvPr/>
        </p:nvSpPr>
        <p:spPr>
          <a:xfrm>
            <a:off x="11345040" y="3332520"/>
            <a:ext cx="156024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Trip output signal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CustomShape 1"/>
          <p:cNvSpPr/>
          <p:nvPr/>
        </p:nvSpPr>
        <p:spPr>
          <a:xfrm>
            <a:off x="5626800" y="7855560"/>
            <a:ext cx="3411720" cy="245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453B4433-5ED0-4366-8CD8-7A4B5B6B71E7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18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1368" name="CustomShape 2"/>
          <p:cNvSpPr/>
          <p:nvPr/>
        </p:nvSpPr>
        <p:spPr>
          <a:xfrm>
            <a:off x="1380240" y="5247720"/>
            <a:ext cx="11212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9" name="CustomShape 3"/>
          <p:cNvSpPr/>
          <p:nvPr/>
        </p:nvSpPr>
        <p:spPr>
          <a:xfrm flipV="1">
            <a:off x="1881000" y="6299280"/>
            <a:ext cx="10711800" cy="18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0" name="CustomShape 4"/>
          <p:cNvSpPr/>
          <p:nvPr/>
        </p:nvSpPr>
        <p:spPr>
          <a:xfrm>
            <a:off x="456840" y="5717880"/>
            <a:ext cx="209484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71" name="CustomShape 5"/>
          <p:cNvSpPr/>
          <p:nvPr/>
        </p:nvSpPr>
        <p:spPr>
          <a:xfrm>
            <a:off x="10379160" y="4034520"/>
            <a:ext cx="206892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DAC Output signal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(ADC Input)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72" name="Line 6"/>
          <p:cNvSpPr/>
          <p:nvPr/>
        </p:nvSpPr>
        <p:spPr>
          <a:xfrm>
            <a:off x="8890560" y="4772160"/>
            <a:ext cx="360" cy="1551240"/>
          </a:xfrm>
          <a:prstGeom prst="line">
            <a:avLst/>
          </a:prstGeom>
          <a:ln>
            <a:solidFill>
              <a:srgbClr val="d90000"/>
            </a:solidFill>
            <a:custDash>
              <a:ds d="600000" sp="5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3" name="Line 7"/>
          <p:cNvSpPr/>
          <p:nvPr/>
        </p:nvSpPr>
        <p:spPr>
          <a:xfrm>
            <a:off x="1379880" y="4882320"/>
            <a:ext cx="11214720" cy="360"/>
          </a:xfrm>
          <a:prstGeom prst="line">
            <a:avLst/>
          </a:prstGeom>
          <a:ln w="19080">
            <a:solidFill>
              <a:srgbClr val="117788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4" name="CustomShape 8"/>
          <p:cNvSpPr/>
          <p:nvPr/>
        </p:nvSpPr>
        <p:spPr>
          <a:xfrm>
            <a:off x="450720" y="4508280"/>
            <a:ext cx="271512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PPB High level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75" name="Line 9"/>
          <p:cNvSpPr/>
          <p:nvPr/>
        </p:nvSpPr>
        <p:spPr>
          <a:xfrm>
            <a:off x="2100960" y="5435640"/>
            <a:ext cx="576360" cy="3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6" name="Line 10"/>
          <p:cNvSpPr/>
          <p:nvPr/>
        </p:nvSpPr>
        <p:spPr>
          <a:xfrm flipV="1">
            <a:off x="2677320" y="5435640"/>
            <a:ext cx="360" cy="8877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7" name="CustomShape 11"/>
          <p:cNvSpPr/>
          <p:nvPr/>
        </p:nvSpPr>
        <p:spPr>
          <a:xfrm>
            <a:off x="12431160" y="5252760"/>
            <a:ext cx="30888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78" name="CustomShape 12"/>
          <p:cNvSpPr/>
          <p:nvPr/>
        </p:nvSpPr>
        <p:spPr>
          <a:xfrm>
            <a:off x="12431160" y="6307560"/>
            <a:ext cx="30888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79" name="Line 13"/>
          <p:cNvSpPr/>
          <p:nvPr/>
        </p:nvSpPr>
        <p:spPr>
          <a:xfrm flipV="1">
            <a:off x="2010960" y="4701600"/>
            <a:ext cx="10453680" cy="556200"/>
          </a:xfrm>
          <a:prstGeom prst="line">
            <a:avLst/>
          </a:prstGeom>
          <a:ln w="38160">
            <a:solidFill>
              <a:srgbClr val="92d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0" name="CustomShape 14"/>
          <p:cNvSpPr/>
          <p:nvPr/>
        </p:nvSpPr>
        <p:spPr>
          <a:xfrm>
            <a:off x="5076000" y="4130640"/>
            <a:ext cx="4228920" cy="362880"/>
          </a:xfrm>
          <a:prstGeom prst="wedgeRectCallout">
            <a:avLst>
              <a:gd name="adj1" fmla="val 39886"/>
              <a:gd name="adj2" fmla="val 102258"/>
            </a:avLst>
          </a:prstGeom>
          <a:solidFill>
            <a:schemeClr val="bg1">
              <a:lumMod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ADC Input exceeds  PPB High limit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81" name="CustomShape 15"/>
          <p:cNvSpPr/>
          <p:nvPr/>
        </p:nvSpPr>
        <p:spPr>
          <a:xfrm>
            <a:off x="9100080" y="5400360"/>
            <a:ext cx="1062360" cy="637200"/>
          </a:xfrm>
          <a:prstGeom prst="wedgeRectCallout">
            <a:avLst>
              <a:gd name="adj1" fmla="val -70519"/>
              <a:gd name="adj2" fmla="val 68631"/>
            </a:avLst>
          </a:prstGeom>
          <a:solidFill>
            <a:schemeClr val="bg1">
              <a:lumMod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PWM tripped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82" name="Line 16"/>
          <p:cNvSpPr/>
          <p:nvPr/>
        </p:nvSpPr>
        <p:spPr>
          <a:xfrm flipV="1">
            <a:off x="2999160" y="5435640"/>
            <a:ext cx="360" cy="8877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3" name="Line 17"/>
          <p:cNvSpPr/>
          <p:nvPr/>
        </p:nvSpPr>
        <p:spPr>
          <a:xfrm flipV="1">
            <a:off x="4109400" y="5433120"/>
            <a:ext cx="360" cy="89532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4" name="Line 18"/>
          <p:cNvSpPr/>
          <p:nvPr/>
        </p:nvSpPr>
        <p:spPr>
          <a:xfrm>
            <a:off x="2686320" y="6307200"/>
            <a:ext cx="295920" cy="3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5" name="Line 19"/>
          <p:cNvSpPr/>
          <p:nvPr/>
        </p:nvSpPr>
        <p:spPr>
          <a:xfrm>
            <a:off x="2982240" y="5447520"/>
            <a:ext cx="1143000" cy="39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6" name="Line 20"/>
          <p:cNvSpPr/>
          <p:nvPr/>
        </p:nvSpPr>
        <p:spPr>
          <a:xfrm flipV="1">
            <a:off x="4422960" y="5435640"/>
            <a:ext cx="360" cy="8877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7" name="Line 21"/>
          <p:cNvSpPr/>
          <p:nvPr/>
        </p:nvSpPr>
        <p:spPr>
          <a:xfrm flipV="1">
            <a:off x="5533200" y="5433120"/>
            <a:ext cx="360" cy="89532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8" name="Line 22"/>
          <p:cNvSpPr/>
          <p:nvPr/>
        </p:nvSpPr>
        <p:spPr>
          <a:xfrm>
            <a:off x="4110120" y="6307200"/>
            <a:ext cx="295920" cy="3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9" name="Line 23"/>
          <p:cNvSpPr/>
          <p:nvPr/>
        </p:nvSpPr>
        <p:spPr>
          <a:xfrm>
            <a:off x="4406040" y="5447520"/>
            <a:ext cx="1143000" cy="39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0" name="Line 24"/>
          <p:cNvSpPr/>
          <p:nvPr/>
        </p:nvSpPr>
        <p:spPr>
          <a:xfrm flipV="1">
            <a:off x="5853240" y="5435640"/>
            <a:ext cx="360" cy="8877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1" name="Line 25"/>
          <p:cNvSpPr/>
          <p:nvPr/>
        </p:nvSpPr>
        <p:spPr>
          <a:xfrm flipV="1">
            <a:off x="6963480" y="5433120"/>
            <a:ext cx="360" cy="89532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2" name="Line 26"/>
          <p:cNvSpPr/>
          <p:nvPr/>
        </p:nvSpPr>
        <p:spPr>
          <a:xfrm>
            <a:off x="5540400" y="6307200"/>
            <a:ext cx="295920" cy="3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3" name="Line 27"/>
          <p:cNvSpPr/>
          <p:nvPr/>
        </p:nvSpPr>
        <p:spPr>
          <a:xfrm>
            <a:off x="5836320" y="5447520"/>
            <a:ext cx="1143000" cy="39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4" name="Line 28"/>
          <p:cNvSpPr/>
          <p:nvPr/>
        </p:nvSpPr>
        <p:spPr>
          <a:xfrm flipV="1">
            <a:off x="7277040" y="5435640"/>
            <a:ext cx="360" cy="8877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5" name="Line 29"/>
          <p:cNvSpPr/>
          <p:nvPr/>
        </p:nvSpPr>
        <p:spPr>
          <a:xfrm flipV="1">
            <a:off x="8387280" y="5433120"/>
            <a:ext cx="360" cy="89532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6" name="Line 30"/>
          <p:cNvSpPr/>
          <p:nvPr/>
        </p:nvSpPr>
        <p:spPr>
          <a:xfrm>
            <a:off x="6964200" y="6307200"/>
            <a:ext cx="295920" cy="3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7" name="Line 31"/>
          <p:cNvSpPr/>
          <p:nvPr/>
        </p:nvSpPr>
        <p:spPr>
          <a:xfrm>
            <a:off x="7260120" y="5447520"/>
            <a:ext cx="1143000" cy="396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8" name="Line 32"/>
          <p:cNvSpPr/>
          <p:nvPr/>
        </p:nvSpPr>
        <p:spPr>
          <a:xfrm flipV="1">
            <a:off x="8373960" y="6302520"/>
            <a:ext cx="4052160" cy="4680"/>
          </a:xfrm>
          <a:prstGeom prst="line">
            <a:avLst/>
          </a:prstGeom>
          <a:ln w="38160">
            <a:solidFill>
              <a:srgbClr val="de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9" name="CustomShape 33"/>
          <p:cNvSpPr/>
          <p:nvPr/>
        </p:nvSpPr>
        <p:spPr>
          <a:xfrm>
            <a:off x="1380240" y="1632600"/>
            <a:ext cx="1464480" cy="792000"/>
          </a:xfrm>
          <a:prstGeom prst="rect">
            <a:avLst/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DAC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00" name="CustomShape 34"/>
          <p:cNvSpPr/>
          <p:nvPr/>
        </p:nvSpPr>
        <p:spPr>
          <a:xfrm>
            <a:off x="2846520" y="2029680"/>
            <a:ext cx="1505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1" name="CustomShape 35"/>
          <p:cNvSpPr/>
          <p:nvPr/>
        </p:nvSpPr>
        <p:spPr>
          <a:xfrm>
            <a:off x="2980440" y="1418040"/>
            <a:ext cx="138780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Ramp Waveform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02" name="CustomShape 36"/>
          <p:cNvSpPr/>
          <p:nvPr/>
        </p:nvSpPr>
        <p:spPr>
          <a:xfrm>
            <a:off x="4354200" y="1451160"/>
            <a:ext cx="2131560" cy="1157400"/>
          </a:xfrm>
          <a:prstGeom prst="rect">
            <a:avLst/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ADC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03" name="CustomShape 37"/>
          <p:cNvSpPr/>
          <p:nvPr/>
        </p:nvSpPr>
        <p:spPr>
          <a:xfrm>
            <a:off x="5861880" y="1845000"/>
            <a:ext cx="82476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PPB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04" name="CustomShape 38"/>
          <p:cNvSpPr/>
          <p:nvPr/>
        </p:nvSpPr>
        <p:spPr>
          <a:xfrm>
            <a:off x="5861880" y="1821240"/>
            <a:ext cx="623880" cy="435240"/>
          </a:xfrm>
          <a:prstGeom prst="rect">
            <a:avLst/>
          </a:prstGeom>
          <a:noFill/>
          <a:ln>
            <a:solidFill>
              <a:srgbClr val="b3b3b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5" name="CustomShape 39"/>
          <p:cNvSpPr/>
          <p:nvPr/>
        </p:nvSpPr>
        <p:spPr>
          <a:xfrm flipV="1">
            <a:off x="7086600" y="2022120"/>
            <a:ext cx="1357200" cy="11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6" name="CustomShape 40"/>
          <p:cNvSpPr/>
          <p:nvPr/>
        </p:nvSpPr>
        <p:spPr>
          <a:xfrm>
            <a:off x="7264080" y="435240"/>
            <a:ext cx="117000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ADC EVT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07" name="CustomShape 41"/>
          <p:cNvSpPr/>
          <p:nvPr/>
        </p:nvSpPr>
        <p:spPr>
          <a:xfrm>
            <a:off x="8454960" y="380880"/>
            <a:ext cx="2643840" cy="8521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EPWM0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08" name="CustomShape 42"/>
          <p:cNvSpPr/>
          <p:nvPr/>
        </p:nvSpPr>
        <p:spPr>
          <a:xfrm>
            <a:off x="8499600" y="424440"/>
            <a:ext cx="731160" cy="81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OST TRIP Input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409" name="CustomShape 43"/>
          <p:cNvSpPr/>
          <p:nvPr/>
        </p:nvSpPr>
        <p:spPr>
          <a:xfrm>
            <a:off x="8465760" y="423360"/>
            <a:ext cx="698400" cy="787320"/>
          </a:xfrm>
          <a:prstGeom prst="rect">
            <a:avLst/>
          </a:prstGeom>
          <a:noFill/>
          <a:ln>
            <a:solidFill>
              <a:srgbClr val="b3b3b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0" name="CustomShape 44"/>
          <p:cNvSpPr/>
          <p:nvPr/>
        </p:nvSpPr>
        <p:spPr>
          <a:xfrm flipV="1">
            <a:off x="11100960" y="795240"/>
            <a:ext cx="845640" cy="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1" name="CustomShape 45"/>
          <p:cNvSpPr/>
          <p:nvPr/>
        </p:nvSpPr>
        <p:spPr>
          <a:xfrm>
            <a:off x="11948760" y="474120"/>
            <a:ext cx="156024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12" name="CustomShape 46"/>
          <p:cNvSpPr/>
          <p:nvPr/>
        </p:nvSpPr>
        <p:spPr>
          <a:xfrm>
            <a:off x="474840" y="4899240"/>
            <a:ext cx="271512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PPB Low level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13" name="CustomShape 47"/>
          <p:cNvSpPr/>
          <p:nvPr/>
        </p:nvSpPr>
        <p:spPr>
          <a:xfrm>
            <a:off x="8454960" y="1584000"/>
            <a:ext cx="2643840" cy="8521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EPWM1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14" name="CustomShape 48"/>
          <p:cNvSpPr/>
          <p:nvPr/>
        </p:nvSpPr>
        <p:spPr>
          <a:xfrm>
            <a:off x="8499600" y="1608840"/>
            <a:ext cx="731160" cy="81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CBC TRIP Input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415" name="CustomShape 49"/>
          <p:cNvSpPr/>
          <p:nvPr/>
        </p:nvSpPr>
        <p:spPr>
          <a:xfrm flipV="1">
            <a:off x="11100960" y="1998360"/>
            <a:ext cx="845640" cy="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6" name="CustomShape 50"/>
          <p:cNvSpPr/>
          <p:nvPr/>
        </p:nvSpPr>
        <p:spPr>
          <a:xfrm>
            <a:off x="11948760" y="1677240"/>
            <a:ext cx="156024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17" name="CustomShape 51"/>
          <p:cNvSpPr/>
          <p:nvPr/>
        </p:nvSpPr>
        <p:spPr>
          <a:xfrm>
            <a:off x="7223760" y="3223440"/>
            <a:ext cx="1236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8" name="CustomShape 52"/>
          <p:cNvSpPr/>
          <p:nvPr/>
        </p:nvSpPr>
        <p:spPr>
          <a:xfrm>
            <a:off x="8462520" y="2786400"/>
            <a:ext cx="2643840" cy="8521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EPWM2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19" name="CustomShape 53"/>
          <p:cNvSpPr/>
          <p:nvPr/>
        </p:nvSpPr>
        <p:spPr>
          <a:xfrm>
            <a:off x="8472600" y="2824200"/>
            <a:ext cx="731160" cy="81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Direct TRIP Input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420" name="CustomShape 54"/>
          <p:cNvSpPr/>
          <p:nvPr/>
        </p:nvSpPr>
        <p:spPr>
          <a:xfrm flipV="1">
            <a:off x="11108520" y="3200760"/>
            <a:ext cx="845640" cy="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1" name="CustomShape 55"/>
          <p:cNvSpPr/>
          <p:nvPr/>
        </p:nvSpPr>
        <p:spPr>
          <a:xfrm>
            <a:off x="11956320" y="2879640"/>
            <a:ext cx="156024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22" name="CustomShape 56"/>
          <p:cNvSpPr/>
          <p:nvPr/>
        </p:nvSpPr>
        <p:spPr>
          <a:xfrm>
            <a:off x="7215480" y="813240"/>
            <a:ext cx="1240560" cy="2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3" name="Line 57"/>
          <p:cNvSpPr/>
          <p:nvPr/>
        </p:nvSpPr>
        <p:spPr>
          <a:xfrm>
            <a:off x="6487560" y="2039760"/>
            <a:ext cx="767880" cy="36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4" name="Line 58"/>
          <p:cNvSpPr/>
          <p:nvPr/>
        </p:nvSpPr>
        <p:spPr>
          <a:xfrm>
            <a:off x="7225200" y="822960"/>
            <a:ext cx="5400" cy="2427480"/>
          </a:xfrm>
          <a:prstGeom prst="line">
            <a:avLst/>
          </a:prstGeom>
          <a:ln w="28440"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5" name="CustomShape 59"/>
          <p:cNvSpPr/>
          <p:nvPr/>
        </p:nvSpPr>
        <p:spPr>
          <a:xfrm>
            <a:off x="7277400" y="1694520"/>
            <a:ext cx="117000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ADC EVT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26" name="CustomShape 60"/>
          <p:cNvSpPr/>
          <p:nvPr/>
        </p:nvSpPr>
        <p:spPr>
          <a:xfrm>
            <a:off x="7307640" y="2888640"/>
            <a:ext cx="117000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ADC EVT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27" name="CustomShape 61"/>
          <p:cNvSpPr/>
          <p:nvPr/>
        </p:nvSpPr>
        <p:spPr>
          <a:xfrm>
            <a:off x="8505360" y="1615680"/>
            <a:ext cx="698400" cy="787320"/>
          </a:xfrm>
          <a:prstGeom prst="rect">
            <a:avLst/>
          </a:prstGeom>
          <a:noFill/>
          <a:ln>
            <a:solidFill>
              <a:srgbClr val="b3b3b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8" name="CustomShape 62"/>
          <p:cNvSpPr/>
          <p:nvPr/>
        </p:nvSpPr>
        <p:spPr>
          <a:xfrm>
            <a:off x="8489160" y="2849400"/>
            <a:ext cx="698400" cy="787320"/>
          </a:xfrm>
          <a:prstGeom prst="rect">
            <a:avLst/>
          </a:prstGeom>
          <a:noFill/>
          <a:ln>
            <a:solidFill>
              <a:srgbClr val="b3b3b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9" name="Content Placeholder 5" descr=""/>
          <p:cNvPicPr/>
          <p:nvPr/>
        </p:nvPicPr>
        <p:blipFill>
          <a:blip r:embed="rId1"/>
          <a:stretch/>
        </p:blipFill>
        <p:spPr>
          <a:xfrm>
            <a:off x="2362320" y="2362320"/>
            <a:ext cx="8852040" cy="2874600"/>
          </a:xfrm>
          <a:prstGeom prst="rect">
            <a:avLst/>
          </a:prstGeom>
          <a:ln w="9360">
            <a:noFill/>
          </a:ln>
        </p:spPr>
      </p:pic>
      <p:sp>
        <p:nvSpPr>
          <p:cNvPr id="1430" name="CustomShape 1"/>
          <p:cNvSpPr/>
          <p:nvPr/>
        </p:nvSpPr>
        <p:spPr>
          <a:xfrm>
            <a:off x="5608440" y="7799040"/>
            <a:ext cx="3411720" cy="245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AD5A44EF-3A06-45DB-A614-00C85EC3604B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18</a:t>
            </a:fld>
            <a:endParaRPr b="0" lang="en-IN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CustomShape 1"/>
          <p:cNvSpPr/>
          <p:nvPr/>
        </p:nvSpPr>
        <p:spPr>
          <a:xfrm>
            <a:off x="5608440" y="7799040"/>
            <a:ext cx="3411720" cy="245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6502C06E-0698-4D6C-B973-6841C47AC015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18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1432" name="CustomShape 2"/>
          <p:cNvSpPr/>
          <p:nvPr/>
        </p:nvSpPr>
        <p:spPr>
          <a:xfrm>
            <a:off x="1066680" y="2590920"/>
            <a:ext cx="1293120" cy="3350520"/>
          </a:xfrm>
          <a:prstGeom prst="rect">
            <a:avLst/>
          </a:prstGeom>
          <a:solidFill>
            <a:srgbClr val="4abed4"/>
          </a:solidFill>
          <a:ln>
            <a:solidFill>
              <a:srgbClr val="368c9c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EPWM(0-4)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433" name="CustomShape 3"/>
          <p:cNvSpPr/>
          <p:nvPr/>
        </p:nvSpPr>
        <p:spPr>
          <a:xfrm>
            <a:off x="1371600" y="2863080"/>
            <a:ext cx="988560" cy="42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        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EPMWA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434" name="CustomShape 4"/>
          <p:cNvSpPr/>
          <p:nvPr/>
        </p:nvSpPr>
        <p:spPr>
          <a:xfrm>
            <a:off x="1371600" y="5410080"/>
            <a:ext cx="988560" cy="42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        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EPMWB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435" name="CustomShape 5"/>
          <p:cNvSpPr/>
          <p:nvPr/>
        </p:nvSpPr>
        <p:spPr>
          <a:xfrm>
            <a:off x="4191120" y="592560"/>
            <a:ext cx="2207520" cy="225504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1436" name="CustomShape 6"/>
          <p:cNvSpPr/>
          <p:nvPr/>
        </p:nvSpPr>
        <p:spPr>
          <a:xfrm>
            <a:off x="4129920" y="1208160"/>
            <a:ext cx="2360160" cy="63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HRPWM Micro-edge Positioner (MEP) Calibration Module  </a:t>
            </a:r>
            <a:endParaRPr b="0" lang="en-IN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IN" sz="1200" spc="-1" strike="noStrike">
              <a:latin typeface="Arial"/>
            </a:endParaRPr>
          </a:p>
        </p:txBody>
      </p:sp>
      <p:sp>
        <p:nvSpPr>
          <p:cNvPr id="1437" name="CustomShape 7"/>
          <p:cNvSpPr/>
          <p:nvPr/>
        </p:nvSpPr>
        <p:spPr>
          <a:xfrm>
            <a:off x="5029200" y="2201760"/>
            <a:ext cx="1217160" cy="516600"/>
          </a:xfrm>
          <a:prstGeom prst="rect">
            <a:avLst/>
          </a:prstGeom>
          <a:solidFill>
            <a:srgbClr val="a4a4a4"/>
          </a:solidFill>
          <a:ln>
            <a:solidFill>
              <a:srgbClr val="797979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HRMSTEP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438" name="CustomShape 8"/>
          <p:cNvSpPr/>
          <p:nvPr/>
        </p:nvSpPr>
        <p:spPr>
          <a:xfrm>
            <a:off x="7467480" y="1066680"/>
            <a:ext cx="1750320" cy="516600"/>
          </a:xfrm>
          <a:prstGeom prst="rect">
            <a:avLst/>
          </a:prstGeom>
          <a:solidFill>
            <a:srgbClr val="a4a4a4"/>
          </a:solidFill>
          <a:ln>
            <a:solidFill>
              <a:srgbClr val="797979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d0d0d"/>
                </a:solidFill>
                <a:latin typeface="Arial"/>
                <a:ea typeface="DejaVu Sans"/>
              </a:rPr>
              <a:t>      </a:t>
            </a:r>
            <a:r>
              <a:rPr b="0" lang="en-US" sz="1200" spc="-1" strike="noStrike">
                <a:solidFill>
                  <a:srgbClr val="0d0d0d"/>
                </a:solidFill>
                <a:latin typeface="Arial"/>
                <a:ea typeface="DejaVu Sans"/>
              </a:rPr>
              <a:t>HRCNFG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439" name="CustomShape 9"/>
          <p:cNvSpPr/>
          <p:nvPr/>
        </p:nvSpPr>
        <p:spPr>
          <a:xfrm rot="10800000">
            <a:off x="8535240" y="1586520"/>
            <a:ext cx="1064520" cy="25704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0" name="CustomShape 10"/>
          <p:cNvSpPr/>
          <p:nvPr/>
        </p:nvSpPr>
        <p:spPr>
          <a:xfrm>
            <a:off x="2362320" y="3078720"/>
            <a:ext cx="7846560" cy="2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41" name="CustomShape 11"/>
          <p:cNvSpPr/>
          <p:nvPr/>
        </p:nvSpPr>
        <p:spPr>
          <a:xfrm>
            <a:off x="9220320" y="1326240"/>
            <a:ext cx="302760" cy="1796400"/>
          </a:xfrm>
          <a:prstGeom prst="bentConnector2">
            <a:avLst/>
          </a:pr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42" name="CustomShape 12"/>
          <p:cNvSpPr/>
          <p:nvPr/>
        </p:nvSpPr>
        <p:spPr>
          <a:xfrm>
            <a:off x="2362320" y="5533200"/>
            <a:ext cx="7846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43" name="CustomShape 13"/>
          <p:cNvSpPr/>
          <p:nvPr/>
        </p:nvSpPr>
        <p:spPr>
          <a:xfrm>
            <a:off x="9220320" y="1326240"/>
            <a:ext cx="683640" cy="4205160"/>
          </a:xfrm>
          <a:prstGeom prst="bentConnector2">
            <a:avLst/>
          </a:pr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44" name="CustomShape 14"/>
          <p:cNvSpPr/>
          <p:nvPr/>
        </p:nvSpPr>
        <p:spPr>
          <a:xfrm>
            <a:off x="9517320" y="1288800"/>
            <a:ext cx="43560" cy="52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45" name="CustomShape 15"/>
          <p:cNvSpPr/>
          <p:nvPr/>
        </p:nvSpPr>
        <p:spPr>
          <a:xfrm>
            <a:off x="1866960" y="807480"/>
            <a:ext cx="1407600" cy="167760"/>
          </a:xfrm>
          <a:prstGeom prst="rect">
            <a:avLst/>
          </a:prstGeom>
          <a:solidFill>
            <a:srgbClr val="a4a4a4"/>
          </a:solidFill>
          <a:ln>
            <a:solidFill>
              <a:srgbClr val="797979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168480" bIns="168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d0d0d"/>
                </a:solidFill>
                <a:latin typeface="Arial"/>
                <a:ea typeface="DejaVu Sans"/>
              </a:rPr>
              <a:t>CMPAHR(8)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446" name="CustomShape 16"/>
          <p:cNvSpPr/>
          <p:nvPr/>
        </p:nvSpPr>
        <p:spPr>
          <a:xfrm>
            <a:off x="1866960" y="1196280"/>
            <a:ext cx="1407600" cy="167760"/>
          </a:xfrm>
          <a:prstGeom prst="rect">
            <a:avLst/>
          </a:prstGeom>
          <a:solidFill>
            <a:srgbClr val="a4a4a4"/>
          </a:solidFill>
          <a:ln>
            <a:solidFill>
              <a:srgbClr val="797979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168480" bIns="168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d0d0d"/>
                </a:solidFill>
                <a:latin typeface="Arial"/>
                <a:ea typeface="DejaVu Sans"/>
              </a:rPr>
              <a:t>CMPBHR(8)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447" name="CustomShape 17"/>
          <p:cNvSpPr/>
          <p:nvPr/>
        </p:nvSpPr>
        <p:spPr>
          <a:xfrm>
            <a:off x="1859040" y="1652760"/>
            <a:ext cx="1407600" cy="167760"/>
          </a:xfrm>
          <a:prstGeom prst="rect">
            <a:avLst/>
          </a:prstGeom>
          <a:solidFill>
            <a:srgbClr val="a4a4a4"/>
          </a:solidFill>
          <a:ln>
            <a:solidFill>
              <a:srgbClr val="797979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168480" bIns="168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d0d0d"/>
                </a:solidFill>
                <a:latin typeface="Arial"/>
                <a:ea typeface="DejaVu Sans"/>
              </a:rPr>
              <a:t>TBPRDHR(8)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448" name="CustomShape 18"/>
          <p:cNvSpPr/>
          <p:nvPr/>
        </p:nvSpPr>
        <p:spPr>
          <a:xfrm>
            <a:off x="3276720" y="892440"/>
            <a:ext cx="580680" cy="2197080"/>
          </a:xfrm>
          <a:prstGeom prst="bentConnector2">
            <a:avLst/>
          </a:pr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49" name="CustomShape 19"/>
          <p:cNvSpPr/>
          <p:nvPr/>
        </p:nvSpPr>
        <p:spPr>
          <a:xfrm>
            <a:off x="3276720" y="1281600"/>
            <a:ext cx="394200" cy="1794960"/>
          </a:xfrm>
          <a:prstGeom prst="bentConnector2">
            <a:avLst/>
          </a:pr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50" name="CustomShape 20"/>
          <p:cNvSpPr/>
          <p:nvPr/>
        </p:nvSpPr>
        <p:spPr>
          <a:xfrm>
            <a:off x="3268800" y="1737720"/>
            <a:ext cx="279720" cy="1351800"/>
          </a:xfrm>
          <a:prstGeom prst="bentConnector2">
            <a:avLst/>
          </a:pr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51" name="CustomShape 21"/>
          <p:cNvSpPr/>
          <p:nvPr/>
        </p:nvSpPr>
        <p:spPr>
          <a:xfrm>
            <a:off x="10363320" y="2986200"/>
            <a:ext cx="1140840" cy="27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ePWMxA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452" name="CustomShape 22"/>
          <p:cNvSpPr/>
          <p:nvPr/>
        </p:nvSpPr>
        <p:spPr>
          <a:xfrm>
            <a:off x="10363320" y="5410080"/>
            <a:ext cx="1140840" cy="27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ePWMxB</a:t>
            </a:r>
            <a:endParaRPr b="0" lang="en-IN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CustomShape 1"/>
          <p:cNvSpPr/>
          <p:nvPr/>
        </p:nvSpPr>
        <p:spPr>
          <a:xfrm>
            <a:off x="548640" y="274320"/>
            <a:ext cx="12799440" cy="820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>
            <a:noAutofit/>
          </a:bodyPr>
          <a:p>
            <a:pPr>
              <a:lnSpc>
                <a:spcPct val="85000"/>
              </a:lnSpc>
              <a:buNone/>
            </a:pPr>
            <a:r>
              <a:rPr b="1" lang="en-US" sz="3200" spc="-1" strike="noStrike">
                <a:solidFill>
                  <a:srgbClr val="de0000"/>
                </a:solidFill>
                <a:latin typeface="Arial"/>
                <a:ea typeface="DejaVu Sans"/>
              </a:rPr>
              <a:t>SCICLIENT OPERATION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454" name="CustomShape 2"/>
          <p:cNvSpPr/>
          <p:nvPr/>
        </p:nvSpPr>
        <p:spPr>
          <a:xfrm>
            <a:off x="5608440" y="7799040"/>
            <a:ext cx="3411720" cy="245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0AC143FC-D741-4546-B40A-77A1D09896B5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18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1455" name="CustomShape 3"/>
          <p:cNvSpPr/>
          <p:nvPr/>
        </p:nvSpPr>
        <p:spPr>
          <a:xfrm>
            <a:off x="1653120" y="1615320"/>
            <a:ext cx="1826640" cy="11408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56" name="CustomShape 4"/>
          <p:cNvSpPr/>
          <p:nvPr/>
        </p:nvSpPr>
        <p:spPr>
          <a:xfrm>
            <a:off x="1603440" y="4185000"/>
            <a:ext cx="1826640" cy="7657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a50000"/>
              </a:gs>
              <a:gs pos="100000">
                <a:srgbClr val="d70000"/>
              </a:gs>
            </a:gsLst>
            <a:lin ang="16200000"/>
          </a:gradFill>
          <a:ln>
            <a:solidFill>
              <a:srgbClr val="d900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SCICLIENT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57" name="CustomShape 5"/>
          <p:cNvSpPr/>
          <p:nvPr/>
        </p:nvSpPr>
        <p:spPr>
          <a:xfrm>
            <a:off x="2415240" y="2758320"/>
            <a:ext cx="302760" cy="1424520"/>
          </a:xfrm>
          <a:prstGeom prst="downArrow">
            <a:avLst>
              <a:gd name="adj1" fmla="val 50000"/>
              <a:gd name="adj2" fmla="val 50000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458" name="CustomShape 6"/>
          <p:cNvSpPr/>
          <p:nvPr/>
        </p:nvSpPr>
        <p:spPr>
          <a:xfrm>
            <a:off x="2683440" y="2834640"/>
            <a:ext cx="1140840" cy="12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JetBrains Mono Medium"/>
                <a:ea typeface="DejaVu Sans"/>
              </a:rPr>
              <a:t>Any system control request – resource, power, clock, security</a:t>
            </a:r>
            <a:endParaRPr b="0" lang="en-IN" sz="1050" spc="-1" strike="noStrike">
              <a:latin typeface="Arial"/>
            </a:endParaRPr>
          </a:p>
        </p:txBody>
      </p:sp>
      <p:sp>
        <p:nvSpPr>
          <p:cNvPr id="1459" name="CustomShape 7"/>
          <p:cNvSpPr/>
          <p:nvPr/>
        </p:nvSpPr>
        <p:spPr>
          <a:xfrm>
            <a:off x="3432240" y="4221360"/>
            <a:ext cx="3347280" cy="2498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460" name="CustomShape 8"/>
          <p:cNvSpPr/>
          <p:nvPr/>
        </p:nvSpPr>
        <p:spPr>
          <a:xfrm>
            <a:off x="3652560" y="3356280"/>
            <a:ext cx="3126960" cy="104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JetBrains Mono Medium"/>
                <a:ea typeface="DejaVu Sans"/>
              </a:rPr>
              <a:t>Sciclient sends a TISCI message to the SYSFW/HSM Runtime with the specifics of the request, on a secure proxy thread allotted for this particular core. </a:t>
            </a:r>
            <a:endParaRPr b="0" lang="en-IN" sz="10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050" spc="-1" strike="noStrike">
              <a:latin typeface="Arial"/>
            </a:endParaRPr>
          </a:p>
        </p:txBody>
      </p:sp>
      <p:sp>
        <p:nvSpPr>
          <p:cNvPr id="1461" name="CustomShape 9"/>
          <p:cNvSpPr/>
          <p:nvPr/>
        </p:nvSpPr>
        <p:spPr>
          <a:xfrm>
            <a:off x="10744200" y="3902040"/>
            <a:ext cx="1826640" cy="11408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SYSFW/HSM Runtime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62" name="CustomShape 10"/>
          <p:cNvSpPr/>
          <p:nvPr/>
        </p:nvSpPr>
        <p:spPr>
          <a:xfrm>
            <a:off x="6781680" y="4057920"/>
            <a:ext cx="2427840" cy="102600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>
            <a:solidFill>
              <a:srgbClr val="7c7c7c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SECURE PROXY THREAD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63" name="CustomShape 11"/>
          <p:cNvSpPr/>
          <p:nvPr/>
        </p:nvSpPr>
        <p:spPr>
          <a:xfrm>
            <a:off x="9212040" y="4221360"/>
            <a:ext cx="1530000" cy="2498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464" name="CustomShape 12"/>
          <p:cNvSpPr/>
          <p:nvPr/>
        </p:nvSpPr>
        <p:spPr>
          <a:xfrm rot="10800000">
            <a:off x="12277440" y="5065200"/>
            <a:ext cx="1530000" cy="2498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16200000"/>
          </a:gradFill>
          <a:ln>
            <a:solidFill>
              <a:srgbClr val="3e3e3e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465" name="CustomShape 13"/>
          <p:cNvSpPr/>
          <p:nvPr/>
        </p:nvSpPr>
        <p:spPr>
          <a:xfrm rot="10800000">
            <a:off x="10132200" y="5065200"/>
            <a:ext cx="3347280" cy="2498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16200000"/>
          </a:gradFill>
          <a:ln>
            <a:solidFill>
              <a:srgbClr val="3e3e3e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466" name="CustomShape 14"/>
          <p:cNvSpPr/>
          <p:nvPr/>
        </p:nvSpPr>
        <p:spPr>
          <a:xfrm>
            <a:off x="9165240" y="4787280"/>
            <a:ext cx="1826640" cy="88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JetBrains Mono Medium"/>
                <a:ea typeface="DejaVu Sans"/>
              </a:rPr>
              <a:t>SYSFW sends back a response after processing the request </a:t>
            </a:r>
            <a:endParaRPr b="0" lang="en-IN" sz="10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CustomShape 1"/>
          <p:cNvSpPr/>
          <p:nvPr/>
        </p:nvSpPr>
        <p:spPr>
          <a:xfrm>
            <a:off x="5608440" y="7799040"/>
            <a:ext cx="3411720" cy="245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8A140B9D-EEC4-41FB-B7DD-9496F0F1F7D2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18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1468" name="CustomShape 2"/>
          <p:cNvSpPr/>
          <p:nvPr/>
        </p:nvSpPr>
        <p:spPr>
          <a:xfrm>
            <a:off x="3407040" y="2590920"/>
            <a:ext cx="6627240" cy="281736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1469" name="CustomShape 3"/>
          <p:cNvSpPr/>
          <p:nvPr/>
        </p:nvSpPr>
        <p:spPr>
          <a:xfrm>
            <a:off x="5749560" y="2638080"/>
            <a:ext cx="2062440" cy="106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Franklin Gothic Book"/>
                <a:ea typeface="DejaVu Sans"/>
              </a:rPr>
              <a:t>SCICLIENT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470" name="CustomShape 4"/>
          <p:cNvSpPr/>
          <p:nvPr/>
        </p:nvSpPr>
        <p:spPr>
          <a:xfrm>
            <a:off x="3809880" y="3390120"/>
            <a:ext cx="1942200" cy="83736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RESOURCE MANAGEMENT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71" name="CustomShape 5"/>
          <p:cNvSpPr/>
          <p:nvPr/>
        </p:nvSpPr>
        <p:spPr>
          <a:xfrm>
            <a:off x="5749560" y="3397320"/>
            <a:ext cx="1942200" cy="83736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POWER MANAGEMENT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72" name="CustomShape 6"/>
          <p:cNvSpPr/>
          <p:nvPr/>
        </p:nvSpPr>
        <p:spPr>
          <a:xfrm>
            <a:off x="7693920" y="3390120"/>
            <a:ext cx="1942200" cy="83736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SECURITY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73" name="CustomShape 7"/>
          <p:cNvSpPr/>
          <p:nvPr/>
        </p:nvSpPr>
        <p:spPr>
          <a:xfrm>
            <a:off x="3809880" y="4229640"/>
            <a:ext cx="2912040" cy="83736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FIREWALLS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74" name="CustomShape 8"/>
          <p:cNvSpPr/>
          <p:nvPr/>
        </p:nvSpPr>
        <p:spPr>
          <a:xfrm>
            <a:off x="6721920" y="4229640"/>
            <a:ext cx="2912040" cy="83736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PROCESSOR BOOT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CustomShape 1"/>
          <p:cNvSpPr/>
          <p:nvPr/>
        </p:nvSpPr>
        <p:spPr>
          <a:xfrm>
            <a:off x="5608440" y="7799040"/>
            <a:ext cx="3411720" cy="245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60B5EBA2-E9A7-40DE-B5A2-F449A7FD1085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18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1476" name="CustomShape 2"/>
          <p:cNvSpPr/>
          <p:nvPr/>
        </p:nvSpPr>
        <p:spPr>
          <a:xfrm>
            <a:off x="1371600" y="1600200"/>
            <a:ext cx="2360160" cy="75996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SYSFW-HS-FS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77" name="CustomShape 3"/>
          <p:cNvSpPr/>
          <p:nvPr/>
        </p:nvSpPr>
        <p:spPr>
          <a:xfrm>
            <a:off x="5595480" y="1600200"/>
            <a:ext cx="2581200" cy="75996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SYSFW-HS-FS-ENC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78" name="CustomShape 4"/>
          <p:cNvSpPr/>
          <p:nvPr/>
        </p:nvSpPr>
        <p:spPr>
          <a:xfrm>
            <a:off x="3733920" y="1981080"/>
            <a:ext cx="1859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e0000"/>
            </a:solidFill>
            <a:round/>
            <a:tailEnd len="med" type="triangle" w="med"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79" name="CustomShape 5"/>
          <p:cNvSpPr/>
          <p:nvPr/>
        </p:nvSpPr>
        <p:spPr>
          <a:xfrm>
            <a:off x="4300200" y="1600200"/>
            <a:ext cx="129312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TI MEK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80" name="CustomShape 6"/>
          <p:cNvSpPr/>
          <p:nvPr/>
        </p:nvSpPr>
        <p:spPr>
          <a:xfrm>
            <a:off x="1371600" y="2590920"/>
            <a:ext cx="258876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Unsigned, unencrypted SYSFW for HS-FS device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481" name="CustomShape 7"/>
          <p:cNvSpPr/>
          <p:nvPr/>
        </p:nvSpPr>
        <p:spPr>
          <a:xfrm>
            <a:off x="5595480" y="2590920"/>
            <a:ext cx="286056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Encrypted SYSFW for HS-FS device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482" name="CustomShape 8"/>
          <p:cNvSpPr/>
          <p:nvPr/>
        </p:nvSpPr>
        <p:spPr>
          <a:xfrm>
            <a:off x="5631480" y="3175560"/>
            <a:ext cx="2860560" cy="33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Monaco"/>
                <a:ea typeface="DejaVu Sans"/>
              </a:rPr>
              <a:t>(sysfw-hs-fs-enc.bin)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483" name="CustomShape 9"/>
          <p:cNvSpPr/>
          <p:nvPr/>
        </p:nvSpPr>
        <p:spPr>
          <a:xfrm>
            <a:off x="8178480" y="1992960"/>
            <a:ext cx="1859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e0000"/>
            </a:solidFill>
            <a:round/>
            <a:tailEnd len="med" type="triangle" w="med"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4" name="CustomShape 10"/>
          <p:cNvSpPr/>
          <p:nvPr/>
        </p:nvSpPr>
        <p:spPr>
          <a:xfrm>
            <a:off x="8744760" y="1611720"/>
            <a:ext cx="129312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TI MPK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85" name="CustomShape 11"/>
          <p:cNvSpPr/>
          <p:nvPr/>
        </p:nvSpPr>
        <p:spPr>
          <a:xfrm>
            <a:off x="10040400" y="1611720"/>
            <a:ext cx="2581200" cy="75996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SYSFW-HS-FS-ENC-CERT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86" name="CustomShape 12"/>
          <p:cNvSpPr/>
          <p:nvPr/>
        </p:nvSpPr>
        <p:spPr>
          <a:xfrm>
            <a:off x="9906120" y="2590920"/>
            <a:ext cx="2860560" cy="81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X509 Certificate for the Encrypted SYSFW for HS-FS device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487" name="CustomShape 13"/>
          <p:cNvSpPr/>
          <p:nvPr/>
        </p:nvSpPr>
        <p:spPr>
          <a:xfrm>
            <a:off x="9922680" y="3344760"/>
            <a:ext cx="3409920" cy="33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Monaco"/>
                <a:ea typeface="DejaVu Sans"/>
              </a:rPr>
              <a:t>(sysfw-hs-fs-enc-cert.bin)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488" name="CustomShape 14"/>
          <p:cNvSpPr/>
          <p:nvPr/>
        </p:nvSpPr>
        <p:spPr>
          <a:xfrm>
            <a:off x="1371600" y="4291920"/>
            <a:ext cx="2360160" cy="75996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SYSFW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89" name="CustomShape 15"/>
          <p:cNvSpPr/>
          <p:nvPr/>
        </p:nvSpPr>
        <p:spPr>
          <a:xfrm>
            <a:off x="1371600" y="5282640"/>
            <a:ext cx="258876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Unsigned, unencrypted SYSFW for GP device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490" name="CustomShape 16"/>
          <p:cNvSpPr/>
          <p:nvPr/>
        </p:nvSpPr>
        <p:spPr>
          <a:xfrm>
            <a:off x="1600200" y="5867280"/>
            <a:ext cx="2860560" cy="33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Monaco"/>
                <a:ea typeface="DejaVu Sans"/>
              </a:rPr>
              <a:t>(sysfw.bin)</a:t>
            </a:r>
            <a:endParaRPr b="0" lang="en-IN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"/>
          <p:cNvSpPr/>
          <p:nvPr/>
        </p:nvSpPr>
        <p:spPr>
          <a:xfrm>
            <a:off x="5608440" y="7799040"/>
            <a:ext cx="3411720" cy="245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D823270C-D142-4326-B9A4-892B354C95F9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pic>
        <p:nvPicPr>
          <p:cNvPr id="340" name="Picture 2" descr=""/>
          <p:cNvPicPr/>
          <p:nvPr/>
        </p:nvPicPr>
        <p:blipFill>
          <a:blip r:embed="rId1"/>
          <a:stretch/>
        </p:blipFill>
        <p:spPr>
          <a:xfrm rot="16200000">
            <a:off x="10208880" y="-745560"/>
            <a:ext cx="2277000" cy="4904640"/>
          </a:xfrm>
          <a:prstGeom prst="rect">
            <a:avLst/>
          </a:prstGeom>
          <a:ln w="0">
            <a:noFill/>
          </a:ln>
        </p:spPr>
      </p:pic>
      <p:sp>
        <p:nvSpPr>
          <p:cNvPr id="341" name="CustomShape 2"/>
          <p:cNvSpPr/>
          <p:nvPr/>
        </p:nvSpPr>
        <p:spPr>
          <a:xfrm>
            <a:off x="9047520" y="1278720"/>
            <a:ext cx="1978920" cy="6073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CustomShape 3"/>
          <p:cNvSpPr/>
          <p:nvPr/>
        </p:nvSpPr>
        <p:spPr>
          <a:xfrm>
            <a:off x="9136440" y="135504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CustomShape 4"/>
          <p:cNvSpPr/>
          <p:nvPr/>
        </p:nvSpPr>
        <p:spPr>
          <a:xfrm>
            <a:off x="9365040" y="135504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5"/>
          <p:cNvSpPr/>
          <p:nvPr/>
        </p:nvSpPr>
        <p:spPr>
          <a:xfrm>
            <a:off x="9581040" y="158364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6"/>
          <p:cNvSpPr/>
          <p:nvPr/>
        </p:nvSpPr>
        <p:spPr>
          <a:xfrm>
            <a:off x="9809640" y="135504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6" name="CustomShape 7"/>
          <p:cNvSpPr/>
          <p:nvPr/>
        </p:nvSpPr>
        <p:spPr>
          <a:xfrm>
            <a:off x="10051200" y="158364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8"/>
          <p:cNvSpPr/>
          <p:nvPr/>
        </p:nvSpPr>
        <p:spPr>
          <a:xfrm>
            <a:off x="10292400" y="158364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CustomShape 9"/>
          <p:cNvSpPr/>
          <p:nvPr/>
        </p:nvSpPr>
        <p:spPr>
          <a:xfrm>
            <a:off x="10482480" y="135504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CustomShape 10"/>
          <p:cNvSpPr/>
          <p:nvPr/>
        </p:nvSpPr>
        <p:spPr>
          <a:xfrm>
            <a:off x="10711440" y="157284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0" name="CustomShape 11"/>
          <p:cNvSpPr/>
          <p:nvPr/>
        </p:nvSpPr>
        <p:spPr>
          <a:xfrm>
            <a:off x="9047520" y="2843280"/>
            <a:ext cx="197892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51" name="CustomShape 12"/>
          <p:cNvSpPr/>
          <p:nvPr/>
        </p:nvSpPr>
        <p:spPr>
          <a:xfrm>
            <a:off x="11638440" y="2805840"/>
            <a:ext cx="197892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52" name="CustomShape 13"/>
          <p:cNvSpPr/>
          <p:nvPr/>
        </p:nvSpPr>
        <p:spPr>
          <a:xfrm>
            <a:off x="11612880" y="1258920"/>
            <a:ext cx="1978920" cy="6073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14"/>
          <p:cNvSpPr/>
          <p:nvPr/>
        </p:nvSpPr>
        <p:spPr>
          <a:xfrm>
            <a:off x="11701800" y="160740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15"/>
          <p:cNvSpPr/>
          <p:nvPr/>
        </p:nvSpPr>
        <p:spPr>
          <a:xfrm>
            <a:off x="11930400" y="160740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CustomShape 16"/>
          <p:cNvSpPr/>
          <p:nvPr/>
        </p:nvSpPr>
        <p:spPr>
          <a:xfrm>
            <a:off x="12146400" y="160740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17"/>
          <p:cNvSpPr/>
          <p:nvPr/>
        </p:nvSpPr>
        <p:spPr>
          <a:xfrm>
            <a:off x="12375000" y="160740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18"/>
          <p:cNvSpPr/>
          <p:nvPr/>
        </p:nvSpPr>
        <p:spPr>
          <a:xfrm>
            <a:off x="12603600" y="160740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19"/>
          <p:cNvSpPr/>
          <p:nvPr/>
        </p:nvSpPr>
        <p:spPr>
          <a:xfrm>
            <a:off x="12832200" y="160740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20"/>
          <p:cNvSpPr/>
          <p:nvPr/>
        </p:nvSpPr>
        <p:spPr>
          <a:xfrm>
            <a:off x="13047840" y="160740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21"/>
          <p:cNvSpPr/>
          <p:nvPr/>
        </p:nvSpPr>
        <p:spPr>
          <a:xfrm>
            <a:off x="13276440" y="160740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22"/>
          <p:cNvSpPr/>
          <p:nvPr/>
        </p:nvSpPr>
        <p:spPr>
          <a:xfrm>
            <a:off x="10353960" y="3596040"/>
            <a:ext cx="233568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EMMC BOOT MODE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362" name="Picture 2" descr=""/>
          <p:cNvPicPr/>
          <p:nvPr/>
        </p:nvPicPr>
        <p:blipFill>
          <a:blip r:embed="rId2"/>
          <a:stretch/>
        </p:blipFill>
        <p:spPr>
          <a:xfrm rot="16200000">
            <a:off x="2014920" y="-777960"/>
            <a:ext cx="2277000" cy="4904640"/>
          </a:xfrm>
          <a:prstGeom prst="rect">
            <a:avLst/>
          </a:prstGeom>
          <a:ln w="0">
            <a:noFill/>
          </a:ln>
        </p:spPr>
      </p:pic>
      <p:sp>
        <p:nvSpPr>
          <p:cNvPr id="363" name="CustomShape 23"/>
          <p:cNvSpPr/>
          <p:nvPr/>
        </p:nvSpPr>
        <p:spPr>
          <a:xfrm>
            <a:off x="853920" y="1246320"/>
            <a:ext cx="1978920" cy="6073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24"/>
          <p:cNvSpPr/>
          <p:nvPr/>
        </p:nvSpPr>
        <p:spPr>
          <a:xfrm>
            <a:off x="942840" y="132264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25"/>
          <p:cNvSpPr/>
          <p:nvPr/>
        </p:nvSpPr>
        <p:spPr>
          <a:xfrm>
            <a:off x="1171440" y="132264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26"/>
          <p:cNvSpPr/>
          <p:nvPr/>
        </p:nvSpPr>
        <p:spPr>
          <a:xfrm>
            <a:off x="1387080" y="155124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27"/>
          <p:cNvSpPr/>
          <p:nvPr/>
        </p:nvSpPr>
        <p:spPr>
          <a:xfrm>
            <a:off x="1615680" y="132264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28"/>
          <p:cNvSpPr/>
          <p:nvPr/>
        </p:nvSpPr>
        <p:spPr>
          <a:xfrm>
            <a:off x="1844280" y="132264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29"/>
          <p:cNvSpPr/>
          <p:nvPr/>
        </p:nvSpPr>
        <p:spPr>
          <a:xfrm>
            <a:off x="2072880" y="132264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30"/>
          <p:cNvSpPr/>
          <p:nvPr/>
        </p:nvSpPr>
        <p:spPr>
          <a:xfrm>
            <a:off x="2288880" y="132264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31"/>
          <p:cNvSpPr/>
          <p:nvPr/>
        </p:nvSpPr>
        <p:spPr>
          <a:xfrm>
            <a:off x="2547720" y="156708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CustomShape 32"/>
          <p:cNvSpPr/>
          <p:nvPr/>
        </p:nvSpPr>
        <p:spPr>
          <a:xfrm>
            <a:off x="853920" y="2810880"/>
            <a:ext cx="197892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73" name="CustomShape 33"/>
          <p:cNvSpPr/>
          <p:nvPr/>
        </p:nvSpPr>
        <p:spPr>
          <a:xfrm>
            <a:off x="3444480" y="2773440"/>
            <a:ext cx="197892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74" name="CustomShape 34"/>
          <p:cNvSpPr/>
          <p:nvPr/>
        </p:nvSpPr>
        <p:spPr>
          <a:xfrm>
            <a:off x="3419280" y="1226520"/>
            <a:ext cx="1978920" cy="6073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35"/>
          <p:cNvSpPr/>
          <p:nvPr/>
        </p:nvSpPr>
        <p:spPr>
          <a:xfrm>
            <a:off x="3508200" y="157500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36"/>
          <p:cNvSpPr/>
          <p:nvPr/>
        </p:nvSpPr>
        <p:spPr>
          <a:xfrm>
            <a:off x="3736800" y="157500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37"/>
          <p:cNvSpPr/>
          <p:nvPr/>
        </p:nvSpPr>
        <p:spPr>
          <a:xfrm>
            <a:off x="3952800" y="157500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CustomShape 38"/>
          <p:cNvSpPr/>
          <p:nvPr/>
        </p:nvSpPr>
        <p:spPr>
          <a:xfrm>
            <a:off x="4181400" y="157500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39"/>
          <p:cNvSpPr/>
          <p:nvPr/>
        </p:nvSpPr>
        <p:spPr>
          <a:xfrm>
            <a:off x="4410000" y="157500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40"/>
          <p:cNvSpPr/>
          <p:nvPr/>
        </p:nvSpPr>
        <p:spPr>
          <a:xfrm>
            <a:off x="4638600" y="157500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41"/>
          <p:cNvSpPr/>
          <p:nvPr/>
        </p:nvSpPr>
        <p:spPr>
          <a:xfrm>
            <a:off x="4854240" y="157500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42"/>
          <p:cNvSpPr/>
          <p:nvPr/>
        </p:nvSpPr>
        <p:spPr>
          <a:xfrm>
            <a:off x="5082840" y="157500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43"/>
          <p:cNvSpPr/>
          <p:nvPr/>
        </p:nvSpPr>
        <p:spPr>
          <a:xfrm>
            <a:off x="2159280" y="3563280"/>
            <a:ext cx="210708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DEV BOOT MODE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384" name="Picture 2" descr=""/>
          <p:cNvPicPr/>
          <p:nvPr/>
        </p:nvPicPr>
        <p:blipFill>
          <a:blip r:embed="rId3"/>
          <a:stretch/>
        </p:blipFill>
        <p:spPr>
          <a:xfrm rot="16200000">
            <a:off x="1985040" y="2858040"/>
            <a:ext cx="2277000" cy="4904640"/>
          </a:xfrm>
          <a:prstGeom prst="rect">
            <a:avLst/>
          </a:prstGeom>
          <a:ln w="0">
            <a:noFill/>
          </a:ln>
        </p:spPr>
      </p:pic>
      <p:sp>
        <p:nvSpPr>
          <p:cNvPr id="385" name="CustomShape 44"/>
          <p:cNvSpPr/>
          <p:nvPr/>
        </p:nvSpPr>
        <p:spPr>
          <a:xfrm>
            <a:off x="731520" y="4846320"/>
            <a:ext cx="1978920" cy="6073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45"/>
          <p:cNvSpPr/>
          <p:nvPr/>
        </p:nvSpPr>
        <p:spPr>
          <a:xfrm>
            <a:off x="822960" y="493776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46"/>
          <p:cNvSpPr/>
          <p:nvPr/>
        </p:nvSpPr>
        <p:spPr>
          <a:xfrm>
            <a:off x="1061280" y="493776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ustomShape 47"/>
          <p:cNvSpPr/>
          <p:nvPr/>
        </p:nvSpPr>
        <p:spPr>
          <a:xfrm>
            <a:off x="1277280" y="518976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48"/>
          <p:cNvSpPr/>
          <p:nvPr/>
        </p:nvSpPr>
        <p:spPr>
          <a:xfrm>
            <a:off x="1493280" y="493776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0" name="CustomShape 49"/>
          <p:cNvSpPr/>
          <p:nvPr/>
        </p:nvSpPr>
        <p:spPr>
          <a:xfrm>
            <a:off x="1745280" y="518976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1" name="CustomShape 50"/>
          <p:cNvSpPr/>
          <p:nvPr/>
        </p:nvSpPr>
        <p:spPr>
          <a:xfrm>
            <a:off x="1961280" y="493776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2" name="CustomShape 51"/>
          <p:cNvSpPr/>
          <p:nvPr/>
        </p:nvSpPr>
        <p:spPr>
          <a:xfrm>
            <a:off x="2213280" y="493776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3" name="CustomShape 52"/>
          <p:cNvSpPr/>
          <p:nvPr/>
        </p:nvSpPr>
        <p:spPr>
          <a:xfrm>
            <a:off x="2465280" y="518976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4" name="CustomShape 53"/>
          <p:cNvSpPr/>
          <p:nvPr/>
        </p:nvSpPr>
        <p:spPr>
          <a:xfrm>
            <a:off x="3414240" y="4877280"/>
            <a:ext cx="1978920" cy="6073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" name="CustomShape 54"/>
          <p:cNvSpPr/>
          <p:nvPr/>
        </p:nvSpPr>
        <p:spPr>
          <a:xfrm>
            <a:off x="3545280" y="518976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CustomShape 55"/>
          <p:cNvSpPr/>
          <p:nvPr/>
        </p:nvSpPr>
        <p:spPr>
          <a:xfrm>
            <a:off x="3797280" y="518976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CustomShape 56"/>
          <p:cNvSpPr/>
          <p:nvPr/>
        </p:nvSpPr>
        <p:spPr>
          <a:xfrm>
            <a:off x="4049280" y="518976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CustomShape 57"/>
          <p:cNvSpPr/>
          <p:nvPr/>
        </p:nvSpPr>
        <p:spPr>
          <a:xfrm>
            <a:off x="4301280" y="518976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9" name="CustomShape 58"/>
          <p:cNvSpPr/>
          <p:nvPr/>
        </p:nvSpPr>
        <p:spPr>
          <a:xfrm>
            <a:off x="4589280" y="518976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59"/>
          <p:cNvSpPr/>
          <p:nvPr/>
        </p:nvSpPr>
        <p:spPr>
          <a:xfrm>
            <a:off x="4877280" y="518976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60"/>
          <p:cNvSpPr/>
          <p:nvPr/>
        </p:nvSpPr>
        <p:spPr>
          <a:xfrm>
            <a:off x="5165280" y="5189760"/>
            <a:ext cx="150120" cy="1501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61"/>
          <p:cNvSpPr/>
          <p:nvPr/>
        </p:nvSpPr>
        <p:spPr>
          <a:xfrm>
            <a:off x="731520" y="6548760"/>
            <a:ext cx="197892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03" name="CustomShape 62"/>
          <p:cNvSpPr/>
          <p:nvPr/>
        </p:nvSpPr>
        <p:spPr>
          <a:xfrm>
            <a:off x="3383280" y="6548760"/>
            <a:ext cx="197892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04" name="CustomShape 63"/>
          <p:cNvSpPr/>
          <p:nvPr/>
        </p:nvSpPr>
        <p:spPr>
          <a:xfrm>
            <a:off x="1860480" y="7223760"/>
            <a:ext cx="216972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PCIE BOOT MODE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Rounded Rectangle 6"/>
          <p:cNvSpPr/>
          <p:nvPr/>
        </p:nvSpPr>
        <p:spPr>
          <a:xfrm>
            <a:off x="9753480" y="852480"/>
            <a:ext cx="3449880" cy="584928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11778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2" name="Rounded Rectangle 5"/>
          <p:cNvSpPr/>
          <p:nvPr/>
        </p:nvSpPr>
        <p:spPr>
          <a:xfrm>
            <a:off x="1536840" y="1424520"/>
            <a:ext cx="3339000" cy="390888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11778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3" name="CustomShape 1"/>
          <p:cNvSpPr/>
          <p:nvPr/>
        </p:nvSpPr>
        <p:spPr>
          <a:xfrm>
            <a:off x="5608440" y="7799040"/>
            <a:ext cx="3411720" cy="245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C3737786-63C3-448F-8BB7-A2B29F3C887A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18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1494" name="CustomShape 2"/>
          <p:cNvSpPr/>
          <p:nvPr/>
        </p:nvSpPr>
        <p:spPr>
          <a:xfrm>
            <a:off x="2019240" y="2021400"/>
            <a:ext cx="2360160" cy="28933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2897ad"/>
              </a:gs>
              <a:gs pos="100000">
                <a:srgbClr val="33c6e1"/>
              </a:gs>
            </a:gsLst>
            <a:lin ang="16200000"/>
          </a:gradFill>
          <a:ln>
            <a:solidFill>
              <a:srgbClr val="45bbd2"/>
            </a:solidFill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SBL image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95" name="CustomShape 14"/>
          <p:cNvSpPr/>
          <p:nvPr/>
        </p:nvSpPr>
        <p:spPr>
          <a:xfrm>
            <a:off x="2019240" y="1044000"/>
            <a:ext cx="2360160" cy="75996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X509 Certificate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96" name="CustomShape 2"/>
          <p:cNvSpPr/>
          <p:nvPr/>
        </p:nvSpPr>
        <p:spPr>
          <a:xfrm>
            <a:off x="10347120" y="1855440"/>
            <a:ext cx="2360160" cy="243576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2897ad"/>
              </a:gs>
              <a:gs pos="100000">
                <a:srgbClr val="33c6e1"/>
              </a:gs>
            </a:gsLst>
            <a:lin ang="16200000"/>
          </a:gradFill>
          <a:ln>
            <a:solidFill>
              <a:srgbClr val="45bbd2"/>
            </a:solidFill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SBL image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97" name="CustomShape 2"/>
          <p:cNvSpPr/>
          <p:nvPr/>
        </p:nvSpPr>
        <p:spPr>
          <a:xfrm>
            <a:off x="10347120" y="561600"/>
            <a:ext cx="2360160" cy="75996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x509 Certificate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98" name="CustomShape 2"/>
          <p:cNvSpPr/>
          <p:nvPr/>
        </p:nvSpPr>
        <p:spPr>
          <a:xfrm>
            <a:off x="10347120" y="4013640"/>
            <a:ext cx="2360160" cy="101448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2897ad"/>
              </a:gs>
              <a:gs pos="100000">
                <a:srgbClr val="33c6e1"/>
              </a:gs>
            </a:gsLst>
            <a:lin ang="16200000"/>
          </a:gradFill>
          <a:ln>
            <a:solidFill>
              <a:srgbClr val="45bbd2"/>
            </a:solidFill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SYSFW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99" name="CustomShape 2"/>
          <p:cNvSpPr/>
          <p:nvPr/>
        </p:nvSpPr>
        <p:spPr>
          <a:xfrm>
            <a:off x="10347120" y="5029200"/>
            <a:ext cx="2360160" cy="101448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2897ad"/>
              </a:gs>
              <a:gs pos="100000">
                <a:srgbClr val="33c6e1"/>
              </a:gs>
            </a:gsLst>
            <a:lin ang="16200000"/>
          </a:gradFill>
          <a:ln>
            <a:solidFill>
              <a:srgbClr val="45bbd2"/>
            </a:solidFill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Board Config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CustomShape 1"/>
          <p:cNvSpPr/>
          <p:nvPr/>
        </p:nvSpPr>
        <p:spPr>
          <a:xfrm>
            <a:off x="5608440" y="7799040"/>
            <a:ext cx="3411720" cy="245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98D6A080-5961-4E98-9D7D-0A71015CB2C0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18</a:t>
            </a:fld>
            <a:endParaRPr b="0" lang="en-IN" sz="1100" spc="-1" strike="noStrike">
              <a:latin typeface="Arial"/>
            </a:endParaRPr>
          </a:p>
        </p:txBody>
      </p:sp>
      <p:graphicFrame>
        <p:nvGraphicFramePr>
          <p:cNvPr id="1501" name="Table 8"/>
          <p:cNvGraphicFramePr/>
          <p:nvPr/>
        </p:nvGraphicFramePr>
        <p:xfrm>
          <a:off x="1015560" y="1752480"/>
          <a:ext cx="12597840" cy="4162320"/>
        </p:xfrm>
        <a:graphic>
          <a:graphicData uri="http://schemas.openxmlformats.org/drawingml/2006/table">
            <a:tbl>
              <a:tblPr/>
              <a:tblGrid>
                <a:gridCol w="1841400"/>
                <a:gridCol w="1794600"/>
                <a:gridCol w="1794600"/>
                <a:gridCol w="1794600"/>
                <a:gridCol w="1790640"/>
                <a:gridCol w="1790640"/>
                <a:gridCol w="1791720"/>
              </a:tblGrid>
              <a:tr h="76176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Device Type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117788"/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Validation Requirements for SBL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117788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Validation Requirements for HSMRt/SYSFW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117788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761760">
                <a:tc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Certificate Verification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2d8e5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Image Integrity Protection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2d8e5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Image Decryption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2d8e5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Certificate Verification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2d8e5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Image Integrity Protection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2d8e5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Image Decryption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2d8e5"/>
                    </a:solidFill>
                  </a:tcPr>
                </a:tc>
              </a:tr>
              <a:tr h="76176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HS-FS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Not Performed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Optional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Not Performed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Required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8c8c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Required</a:t>
                      </a:r>
                      <a:endParaRPr b="0" lang="en-IN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IN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8c8c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Optional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</a:tr>
              <a:tr h="76176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HS-SE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Required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8c8c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Required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8c8c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Optional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Required</a:t>
                      </a:r>
                      <a:endParaRPr b="0" lang="en-IN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IN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8c8c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Required</a:t>
                      </a:r>
                      <a:endParaRPr b="0" lang="en-IN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IN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8c8c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Optional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</a:tr>
              <a:tr h="111564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GP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Not Performed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Optional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Not Performed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Not Performed</a:t>
                      </a:r>
                      <a:endParaRPr b="0" lang="en-IN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(N/A in case of HSMRt)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Not Performed</a:t>
                      </a:r>
                      <a:endParaRPr b="0" lang="en-IN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(N/A in case of HSMRt)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Not Performed</a:t>
                      </a:r>
                      <a:endParaRPr b="0" lang="en-IN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(N/A in case of HSMRt)</a:t>
                      </a:r>
                      <a:endParaRPr b="0" lang="en-IN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b="0" lang="en-IN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CustomShape 1"/>
          <p:cNvSpPr/>
          <p:nvPr/>
        </p:nvSpPr>
        <p:spPr>
          <a:xfrm>
            <a:off x="3151440" y="64440"/>
            <a:ext cx="3103920" cy="75996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Target EVM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(Running SBL PCIE)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03" name="CustomShape 2"/>
          <p:cNvSpPr/>
          <p:nvPr/>
        </p:nvSpPr>
        <p:spPr>
          <a:xfrm>
            <a:off x="7867800" y="39960"/>
            <a:ext cx="3103560" cy="75996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Target EVM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(Running SBL PCIE HOST)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04" name="CustomShape 3"/>
          <p:cNvSpPr/>
          <p:nvPr/>
        </p:nvSpPr>
        <p:spPr>
          <a:xfrm>
            <a:off x="3566160" y="1560240"/>
            <a:ext cx="2253960" cy="63864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Initialize PCIe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05" name="CustomShape 4"/>
          <p:cNvSpPr/>
          <p:nvPr/>
        </p:nvSpPr>
        <p:spPr>
          <a:xfrm>
            <a:off x="8318160" y="1272240"/>
            <a:ext cx="2253960" cy="63864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Initialize PCIe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06" name="CustomShape 5"/>
          <p:cNvSpPr/>
          <p:nvPr/>
        </p:nvSpPr>
        <p:spPr>
          <a:xfrm>
            <a:off x="3566160" y="2640240"/>
            <a:ext cx="2253960" cy="63864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Configure ATU for receiving appimage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07" name="CustomShape 6"/>
          <p:cNvSpPr/>
          <p:nvPr/>
        </p:nvSpPr>
        <p:spPr>
          <a:xfrm>
            <a:off x="3566160" y="3756240"/>
            <a:ext cx="2253960" cy="8143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Notify host application ready to receive appimage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08" name="CustomShape 7"/>
          <p:cNvSpPr/>
          <p:nvPr/>
        </p:nvSpPr>
        <p:spPr>
          <a:xfrm>
            <a:off x="8318160" y="2640240"/>
            <a:ext cx="2253960" cy="63864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Transfer SBL PCIe image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09" name="CustomShape 8"/>
          <p:cNvSpPr/>
          <p:nvPr/>
        </p:nvSpPr>
        <p:spPr>
          <a:xfrm>
            <a:off x="8318160" y="4757760"/>
            <a:ext cx="2253960" cy="63864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Transfer application image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10" name="CustomShape 9"/>
          <p:cNvSpPr/>
          <p:nvPr/>
        </p:nvSpPr>
        <p:spPr>
          <a:xfrm>
            <a:off x="8318160" y="5664240"/>
            <a:ext cx="2253960" cy="80424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Notify target EVM offset to which image is send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11" name="CustomShape 10"/>
          <p:cNvSpPr/>
          <p:nvPr/>
        </p:nvSpPr>
        <p:spPr>
          <a:xfrm>
            <a:off x="8318160" y="6744240"/>
            <a:ext cx="2253960" cy="76608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Mark image transfer completion with “MAGIC WORD”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12" name="CustomShape 11"/>
          <p:cNvSpPr/>
          <p:nvPr/>
        </p:nvSpPr>
        <p:spPr>
          <a:xfrm>
            <a:off x="3566160" y="5052240"/>
            <a:ext cx="2253960" cy="10728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Authenticate and boot application on receiving the “MAGIC WORD”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13" name="Line 12"/>
          <p:cNvSpPr/>
          <p:nvPr/>
        </p:nvSpPr>
        <p:spPr>
          <a:xfrm>
            <a:off x="7132320" y="-216000"/>
            <a:ext cx="360" cy="786384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14" name="CustomShape 13"/>
          <p:cNvSpPr/>
          <p:nvPr/>
        </p:nvSpPr>
        <p:spPr>
          <a:xfrm>
            <a:off x="3200400" y="1247040"/>
            <a:ext cx="2924640" cy="1278720"/>
          </a:xfrm>
          <a:custGeom>
            <a:avLst/>
            <a:gdLst/>
            <a:ahLst/>
            <a:rect l="l" t="t" r="r" b="b"/>
            <a:pathLst>
              <a:path w="8130" h="3558">
                <a:moveTo>
                  <a:pt x="592" y="0"/>
                </a:moveTo>
                <a:cubicBezTo>
                  <a:pt x="296" y="0"/>
                  <a:pt x="0" y="296"/>
                  <a:pt x="0" y="592"/>
                </a:cubicBezTo>
                <a:lnTo>
                  <a:pt x="0" y="2964"/>
                </a:lnTo>
                <a:cubicBezTo>
                  <a:pt x="0" y="3260"/>
                  <a:pt x="296" y="3557"/>
                  <a:pt x="592" y="3557"/>
                </a:cubicBezTo>
                <a:lnTo>
                  <a:pt x="7536" y="3557"/>
                </a:lnTo>
                <a:cubicBezTo>
                  <a:pt x="7832" y="3557"/>
                  <a:pt x="8129" y="3260"/>
                  <a:pt x="8129" y="2964"/>
                </a:cubicBezTo>
                <a:lnTo>
                  <a:pt x="8129" y="592"/>
                </a:lnTo>
                <a:cubicBezTo>
                  <a:pt x="8129" y="296"/>
                  <a:pt x="7832" y="0"/>
                  <a:pt x="7536" y="0"/>
                </a:cubicBezTo>
                <a:lnTo>
                  <a:pt x="592" y="0"/>
                </a:lnTo>
              </a:path>
            </a:pathLst>
          </a:cu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15" name="TextShape 14"/>
          <p:cNvSpPr/>
          <p:nvPr/>
        </p:nvSpPr>
        <p:spPr>
          <a:xfrm>
            <a:off x="731520" y="1155600"/>
            <a:ext cx="2010240" cy="155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Skipped if booting in PCIe boot mode. Use ROM configuration for PCIe instead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16" name="TextShape 15"/>
          <p:cNvSpPr/>
          <p:nvPr/>
        </p:nvSpPr>
        <p:spPr>
          <a:xfrm>
            <a:off x="10883520" y="903600"/>
            <a:ext cx="3105360" cy="136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Initialization and link training will happen with ROM if target boots in PCIe boot mode. Else link training happens with SBL PCIE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17" name="CustomShape 16"/>
          <p:cNvSpPr/>
          <p:nvPr/>
        </p:nvSpPr>
        <p:spPr>
          <a:xfrm>
            <a:off x="7952760" y="2327400"/>
            <a:ext cx="2924640" cy="1278720"/>
          </a:xfrm>
          <a:custGeom>
            <a:avLst/>
            <a:gdLst/>
            <a:ahLst/>
            <a:rect l="l" t="t" r="r" b="b"/>
            <a:pathLst>
              <a:path w="8130" h="3558">
                <a:moveTo>
                  <a:pt x="592" y="0"/>
                </a:moveTo>
                <a:cubicBezTo>
                  <a:pt x="296" y="0"/>
                  <a:pt x="0" y="296"/>
                  <a:pt x="0" y="592"/>
                </a:cubicBezTo>
                <a:lnTo>
                  <a:pt x="0" y="2964"/>
                </a:lnTo>
                <a:cubicBezTo>
                  <a:pt x="0" y="3260"/>
                  <a:pt x="296" y="3557"/>
                  <a:pt x="592" y="3557"/>
                </a:cubicBezTo>
                <a:lnTo>
                  <a:pt x="7536" y="3557"/>
                </a:lnTo>
                <a:cubicBezTo>
                  <a:pt x="7832" y="3557"/>
                  <a:pt x="8129" y="3260"/>
                  <a:pt x="8129" y="2964"/>
                </a:cubicBezTo>
                <a:lnTo>
                  <a:pt x="8129" y="592"/>
                </a:lnTo>
                <a:cubicBezTo>
                  <a:pt x="8129" y="296"/>
                  <a:pt x="7832" y="0"/>
                  <a:pt x="7536" y="0"/>
                </a:cubicBezTo>
                <a:lnTo>
                  <a:pt x="592" y="0"/>
                </a:lnTo>
              </a:path>
            </a:pathLst>
          </a:cu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18" name="CustomShape 17"/>
          <p:cNvSpPr/>
          <p:nvPr/>
        </p:nvSpPr>
        <p:spPr>
          <a:xfrm>
            <a:off x="3200760" y="1247400"/>
            <a:ext cx="2924640" cy="1278720"/>
          </a:xfrm>
          <a:custGeom>
            <a:avLst/>
            <a:gdLst/>
            <a:ahLst/>
            <a:rect l="l" t="t" r="r" b="b"/>
            <a:pathLst>
              <a:path w="8130" h="3558">
                <a:moveTo>
                  <a:pt x="592" y="0"/>
                </a:moveTo>
                <a:cubicBezTo>
                  <a:pt x="296" y="0"/>
                  <a:pt x="0" y="296"/>
                  <a:pt x="0" y="592"/>
                </a:cubicBezTo>
                <a:lnTo>
                  <a:pt x="0" y="2964"/>
                </a:lnTo>
                <a:cubicBezTo>
                  <a:pt x="0" y="3260"/>
                  <a:pt x="296" y="3557"/>
                  <a:pt x="592" y="3557"/>
                </a:cubicBezTo>
                <a:lnTo>
                  <a:pt x="7536" y="3557"/>
                </a:lnTo>
                <a:cubicBezTo>
                  <a:pt x="7832" y="3557"/>
                  <a:pt x="8129" y="3260"/>
                  <a:pt x="8129" y="2964"/>
                </a:cubicBezTo>
                <a:lnTo>
                  <a:pt x="8129" y="592"/>
                </a:lnTo>
                <a:cubicBezTo>
                  <a:pt x="8129" y="296"/>
                  <a:pt x="7832" y="0"/>
                  <a:pt x="7536" y="0"/>
                </a:cubicBezTo>
                <a:lnTo>
                  <a:pt x="592" y="0"/>
                </a:lnTo>
              </a:path>
            </a:pathLst>
          </a:cu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19" name="TextShape 18"/>
          <p:cNvSpPr/>
          <p:nvPr/>
        </p:nvSpPr>
        <p:spPr>
          <a:xfrm>
            <a:off x="10883520" y="2595600"/>
            <a:ext cx="3105360" cy="91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Happens only if target EVM is booting in PCIe boot mode.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20" name="CustomShape 19"/>
          <p:cNvSpPr/>
          <p:nvPr/>
        </p:nvSpPr>
        <p:spPr>
          <a:xfrm>
            <a:off x="8318160" y="3828240"/>
            <a:ext cx="2253960" cy="63864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Wait for notification from target EVM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21" name="Line 20"/>
          <p:cNvSpPr/>
          <p:nvPr/>
        </p:nvSpPr>
        <p:spPr>
          <a:xfrm>
            <a:off x="4663440" y="2200320"/>
            <a:ext cx="360" cy="43992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22" name="Line 21"/>
          <p:cNvSpPr/>
          <p:nvPr/>
        </p:nvSpPr>
        <p:spPr>
          <a:xfrm>
            <a:off x="4663440" y="3280320"/>
            <a:ext cx="360" cy="47592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23" name="Line 22"/>
          <p:cNvSpPr/>
          <p:nvPr/>
        </p:nvSpPr>
        <p:spPr>
          <a:xfrm>
            <a:off x="4663440" y="4572000"/>
            <a:ext cx="360" cy="48024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24" name="Line 23"/>
          <p:cNvSpPr/>
          <p:nvPr/>
        </p:nvSpPr>
        <p:spPr>
          <a:xfrm>
            <a:off x="9418320" y="1912320"/>
            <a:ext cx="360" cy="72792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25" name="Line 24"/>
          <p:cNvSpPr/>
          <p:nvPr/>
        </p:nvSpPr>
        <p:spPr>
          <a:xfrm>
            <a:off x="9418320" y="3280320"/>
            <a:ext cx="360" cy="54792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26" name="Line 25"/>
          <p:cNvSpPr/>
          <p:nvPr/>
        </p:nvSpPr>
        <p:spPr>
          <a:xfrm>
            <a:off x="9418320" y="4468320"/>
            <a:ext cx="360" cy="28656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27" name="Line 26"/>
          <p:cNvSpPr/>
          <p:nvPr/>
        </p:nvSpPr>
        <p:spPr>
          <a:xfrm>
            <a:off x="9418320" y="5404320"/>
            <a:ext cx="360" cy="25992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28" name="Line 27"/>
          <p:cNvSpPr/>
          <p:nvPr/>
        </p:nvSpPr>
        <p:spPr>
          <a:xfrm>
            <a:off x="9418320" y="6484320"/>
            <a:ext cx="360" cy="25992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29" name="Line 28"/>
          <p:cNvSpPr/>
          <p:nvPr/>
        </p:nvSpPr>
        <p:spPr>
          <a:xfrm>
            <a:off x="5821560" y="4114800"/>
            <a:ext cx="2496600" cy="36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30" name="Line 29"/>
          <p:cNvSpPr/>
          <p:nvPr/>
        </p:nvSpPr>
        <p:spPr>
          <a:xfrm flipH="1" flipV="1">
            <a:off x="5821560" y="5577840"/>
            <a:ext cx="2496600" cy="155448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Content Placeholder 8" descr=""/>
          <p:cNvPicPr/>
          <p:nvPr/>
        </p:nvPicPr>
        <p:blipFill>
          <a:blip r:embed="rId1"/>
          <a:stretch/>
        </p:blipFill>
        <p:spPr>
          <a:xfrm>
            <a:off x="2057400" y="1706400"/>
            <a:ext cx="10891440" cy="6125760"/>
          </a:xfrm>
          <a:prstGeom prst="rect">
            <a:avLst/>
          </a:prstGeom>
          <a:ln w="9360">
            <a:noFill/>
          </a:ln>
        </p:spPr>
      </p:pic>
      <p:sp>
        <p:nvSpPr>
          <p:cNvPr id="406" name="CustomShape 1"/>
          <p:cNvSpPr/>
          <p:nvPr/>
        </p:nvSpPr>
        <p:spPr>
          <a:xfrm>
            <a:off x="5608440" y="7799040"/>
            <a:ext cx="3411720" cy="245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E3E1BCC6-8B77-4102-956D-599F7170D7B7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407" name="CustomShape 2"/>
          <p:cNvSpPr/>
          <p:nvPr/>
        </p:nvSpPr>
        <p:spPr>
          <a:xfrm>
            <a:off x="0" y="7391520"/>
            <a:ext cx="14628240" cy="83592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CustomShape 3"/>
          <p:cNvSpPr/>
          <p:nvPr/>
        </p:nvSpPr>
        <p:spPr>
          <a:xfrm>
            <a:off x="3983400" y="4501800"/>
            <a:ext cx="1100160" cy="1064520"/>
          </a:xfrm>
          <a:prstGeom prst="rect">
            <a:avLst/>
          </a:prstGeom>
          <a:noFill/>
          <a:ln w="38160"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4"/>
          <p:cNvSpPr/>
          <p:nvPr/>
        </p:nvSpPr>
        <p:spPr>
          <a:xfrm>
            <a:off x="3733920" y="1282320"/>
            <a:ext cx="345960" cy="531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5"/>
          <p:cNvSpPr/>
          <p:nvPr/>
        </p:nvSpPr>
        <p:spPr>
          <a:xfrm>
            <a:off x="3035160" y="4952880"/>
            <a:ext cx="912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CustomShape 6"/>
          <p:cNvSpPr/>
          <p:nvPr/>
        </p:nvSpPr>
        <p:spPr>
          <a:xfrm>
            <a:off x="4513320" y="610920"/>
            <a:ext cx="107748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UART to USB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12" name="CustomShape 7"/>
          <p:cNvSpPr/>
          <p:nvPr/>
        </p:nvSpPr>
        <p:spPr>
          <a:xfrm>
            <a:off x="2887920" y="675720"/>
            <a:ext cx="105840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JTAG XDS110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13" name="CustomShape 8"/>
          <p:cNvSpPr/>
          <p:nvPr/>
        </p:nvSpPr>
        <p:spPr>
          <a:xfrm>
            <a:off x="1679400" y="4573440"/>
            <a:ext cx="1320120" cy="91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 MODE SW3 (0-7)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14" name="CustomShape 9"/>
          <p:cNvSpPr/>
          <p:nvPr/>
        </p:nvSpPr>
        <p:spPr>
          <a:xfrm flipH="1">
            <a:off x="6272640" y="1349640"/>
            <a:ext cx="276120" cy="421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10"/>
          <p:cNvSpPr/>
          <p:nvPr/>
        </p:nvSpPr>
        <p:spPr>
          <a:xfrm>
            <a:off x="6141600" y="488160"/>
            <a:ext cx="1125720" cy="91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Power supply (5V, 3A)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16" name="CustomShape 11"/>
          <p:cNvSpPr/>
          <p:nvPr/>
        </p:nvSpPr>
        <p:spPr>
          <a:xfrm flipH="1">
            <a:off x="4914360" y="1279440"/>
            <a:ext cx="125640" cy="534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CustomShape 12"/>
          <p:cNvSpPr/>
          <p:nvPr/>
        </p:nvSpPr>
        <p:spPr>
          <a:xfrm>
            <a:off x="3983400" y="5643720"/>
            <a:ext cx="1100160" cy="1064520"/>
          </a:xfrm>
          <a:prstGeom prst="rect">
            <a:avLst/>
          </a:prstGeom>
          <a:noFill/>
          <a:ln w="38160"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8" name="CustomShape 13"/>
          <p:cNvSpPr/>
          <p:nvPr/>
        </p:nvSpPr>
        <p:spPr>
          <a:xfrm>
            <a:off x="1679400" y="5740200"/>
            <a:ext cx="1376640" cy="91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 MODE SW2 (8-15)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19" name="CustomShape 14"/>
          <p:cNvSpPr/>
          <p:nvPr/>
        </p:nvSpPr>
        <p:spPr>
          <a:xfrm>
            <a:off x="3001680" y="6172200"/>
            <a:ext cx="912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ustomShape 1"/>
          <p:cNvSpPr/>
          <p:nvPr/>
        </p:nvSpPr>
        <p:spPr>
          <a:xfrm>
            <a:off x="5608440" y="7799040"/>
            <a:ext cx="3411720" cy="245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578AA7D2-A2B3-46A9-8E4B-05ACB06E46B2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pic>
        <p:nvPicPr>
          <p:cNvPr id="421" name="Picture 2" descr=""/>
          <p:cNvPicPr/>
          <p:nvPr/>
        </p:nvPicPr>
        <p:blipFill>
          <a:blip r:embed="rId1"/>
          <a:srcRect l="4023" t="5413" r="27526" b="12201"/>
          <a:stretch/>
        </p:blipFill>
        <p:spPr>
          <a:xfrm rot="5400000">
            <a:off x="2135520" y="75960"/>
            <a:ext cx="2588760" cy="4112640"/>
          </a:xfrm>
          <a:prstGeom prst="rect">
            <a:avLst/>
          </a:prstGeom>
          <a:ln w="0">
            <a:noFill/>
          </a:ln>
        </p:spPr>
      </p:pic>
      <p:grpSp>
        <p:nvGrpSpPr>
          <p:cNvPr id="422" name="Group 2"/>
          <p:cNvGrpSpPr/>
          <p:nvPr/>
        </p:nvGrpSpPr>
        <p:grpSpPr>
          <a:xfrm>
            <a:off x="3642480" y="1828800"/>
            <a:ext cx="1674360" cy="455040"/>
            <a:chOff x="3642480" y="1828800"/>
            <a:chExt cx="1674360" cy="455040"/>
          </a:xfrm>
        </p:grpSpPr>
        <p:sp>
          <p:nvSpPr>
            <p:cNvPr id="423" name="CustomShape 3"/>
            <p:cNvSpPr/>
            <p:nvPr/>
          </p:nvSpPr>
          <p:spPr>
            <a:xfrm>
              <a:off x="3642480" y="1828800"/>
              <a:ext cx="1674360" cy="4550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24" name="CustomShape 4"/>
            <p:cNvSpPr/>
            <p:nvPr/>
          </p:nvSpPr>
          <p:spPr>
            <a:xfrm>
              <a:off x="5105520" y="190512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5" name="CustomShape 5"/>
            <p:cNvSpPr/>
            <p:nvPr/>
          </p:nvSpPr>
          <p:spPr>
            <a:xfrm>
              <a:off x="4892040" y="190512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6" name="CustomShape 6"/>
            <p:cNvSpPr/>
            <p:nvPr/>
          </p:nvSpPr>
          <p:spPr>
            <a:xfrm>
              <a:off x="4686120" y="205740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7" name="CustomShape 7"/>
            <p:cNvSpPr/>
            <p:nvPr/>
          </p:nvSpPr>
          <p:spPr>
            <a:xfrm>
              <a:off x="4469040" y="190512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8" name="CustomShape 8"/>
            <p:cNvSpPr/>
            <p:nvPr/>
          </p:nvSpPr>
          <p:spPr>
            <a:xfrm>
              <a:off x="4257720" y="190512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9" name="CustomShape 9"/>
            <p:cNvSpPr/>
            <p:nvPr/>
          </p:nvSpPr>
          <p:spPr>
            <a:xfrm>
              <a:off x="4050000" y="190512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0" name="CustomShape 10"/>
            <p:cNvSpPr/>
            <p:nvPr/>
          </p:nvSpPr>
          <p:spPr>
            <a:xfrm>
              <a:off x="3870000" y="205740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1" name="CustomShape 11"/>
            <p:cNvSpPr/>
            <p:nvPr/>
          </p:nvSpPr>
          <p:spPr>
            <a:xfrm>
              <a:off x="3684240" y="205740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32" name="Group 12"/>
          <p:cNvGrpSpPr/>
          <p:nvPr/>
        </p:nvGrpSpPr>
        <p:grpSpPr>
          <a:xfrm>
            <a:off x="1703160" y="1828800"/>
            <a:ext cx="1674360" cy="455040"/>
            <a:chOff x="1703160" y="1828800"/>
            <a:chExt cx="1674360" cy="455040"/>
          </a:xfrm>
        </p:grpSpPr>
        <p:sp>
          <p:nvSpPr>
            <p:cNvPr id="433" name="CustomShape 13"/>
            <p:cNvSpPr/>
            <p:nvPr/>
          </p:nvSpPr>
          <p:spPr>
            <a:xfrm>
              <a:off x="1703160" y="1828800"/>
              <a:ext cx="1674360" cy="4550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34" name="CustomShape 14"/>
            <p:cNvSpPr/>
            <p:nvPr/>
          </p:nvSpPr>
          <p:spPr>
            <a:xfrm>
              <a:off x="3165480" y="190512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5" name="CustomShape 15"/>
            <p:cNvSpPr/>
            <p:nvPr/>
          </p:nvSpPr>
          <p:spPr>
            <a:xfrm>
              <a:off x="2978640" y="205344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6" name="CustomShape 16"/>
            <p:cNvSpPr/>
            <p:nvPr/>
          </p:nvSpPr>
          <p:spPr>
            <a:xfrm>
              <a:off x="2746440" y="190512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7" name="CustomShape 17"/>
            <p:cNvSpPr/>
            <p:nvPr/>
          </p:nvSpPr>
          <p:spPr>
            <a:xfrm>
              <a:off x="2529720" y="190512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8" name="CustomShape 18"/>
            <p:cNvSpPr/>
            <p:nvPr/>
          </p:nvSpPr>
          <p:spPr>
            <a:xfrm>
              <a:off x="2318400" y="205344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9" name="CustomShape 19"/>
            <p:cNvSpPr/>
            <p:nvPr/>
          </p:nvSpPr>
          <p:spPr>
            <a:xfrm>
              <a:off x="2110680" y="205344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0" name="CustomShape 20"/>
            <p:cNvSpPr/>
            <p:nvPr/>
          </p:nvSpPr>
          <p:spPr>
            <a:xfrm>
              <a:off x="1930680" y="205740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1" name="CustomShape 21"/>
            <p:cNvSpPr/>
            <p:nvPr/>
          </p:nvSpPr>
          <p:spPr>
            <a:xfrm>
              <a:off x="1744920" y="205740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42" name="Group 22"/>
          <p:cNvGrpSpPr/>
          <p:nvPr/>
        </p:nvGrpSpPr>
        <p:grpSpPr>
          <a:xfrm>
            <a:off x="1336680" y="3505320"/>
            <a:ext cx="4196880" cy="1085400"/>
            <a:chOff x="1336680" y="3505320"/>
            <a:chExt cx="4196880" cy="1085400"/>
          </a:xfrm>
        </p:grpSpPr>
        <p:sp>
          <p:nvSpPr>
            <p:cNvPr id="443" name="CustomShape 23"/>
            <p:cNvSpPr/>
            <p:nvPr/>
          </p:nvSpPr>
          <p:spPr>
            <a:xfrm>
              <a:off x="3554640" y="3505320"/>
              <a:ext cx="1978920" cy="637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b="0" lang="en-IN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0:7 (SW3)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44" name="CustomShape 24"/>
            <p:cNvSpPr/>
            <p:nvPr/>
          </p:nvSpPr>
          <p:spPr>
            <a:xfrm>
              <a:off x="1336680" y="3527280"/>
              <a:ext cx="1978920" cy="637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b="0" lang="en-IN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8:15 (SW2)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45" name="CustomShape 25"/>
            <p:cNvSpPr/>
            <p:nvPr/>
          </p:nvSpPr>
          <p:spPr>
            <a:xfrm>
              <a:off x="2405160" y="4227840"/>
              <a:ext cx="2251800" cy="362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UART BOOT MODE</a:t>
              </a:r>
              <a:endParaRPr b="0" lang="en-IN" sz="1800" spc="-1" strike="noStrike">
                <a:latin typeface="Arial"/>
              </a:endParaRPr>
            </a:p>
          </p:txBody>
        </p:sp>
      </p:grpSp>
      <p:pic>
        <p:nvPicPr>
          <p:cNvPr id="446" name="Picture 29" descr=""/>
          <p:cNvPicPr/>
          <p:nvPr/>
        </p:nvPicPr>
        <p:blipFill>
          <a:blip r:embed="rId2"/>
          <a:srcRect l="4023" t="5413" r="27526" b="12201"/>
          <a:stretch/>
        </p:blipFill>
        <p:spPr>
          <a:xfrm rot="5400000">
            <a:off x="8528760" y="72360"/>
            <a:ext cx="2588760" cy="4112640"/>
          </a:xfrm>
          <a:prstGeom prst="rect">
            <a:avLst/>
          </a:prstGeom>
          <a:ln w="0">
            <a:noFill/>
          </a:ln>
        </p:spPr>
      </p:pic>
      <p:grpSp>
        <p:nvGrpSpPr>
          <p:cNvPr id="447" name="Group 26"/>
          <p:cNvGrpSpPr/>
          <p:nvPr/>
        </p:nvGrpSpPr>
        <p:grpSpPr>
          <a:xfrm>
            <a:off x="10009800" y="1824840"/>
            <a:ext cx="1674360" cy="455040"/>
            <a:chOff x="10009800" y="1824840"/>
            <a:chExt cx="1674360" cy="455040"/>
          </a:xfrm>
        </p:grpSpPr>
        <p:sp>
          <p:nvSpPr>
            <p:cNvPr id="448" name="CustomShape 27"/>
            <p:cNvSpPr/>
            <p:nvPr/>
          </p:nvSpPr>
          <p:spPr>
            <a:xfrm>
              <a:off x="10009800" y="1824840"/>
              <a:ext cx="1674360" cy="4550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49" name="CustomShape 28"/>
            <p:cNvSpPr/>
            <p:nvPr/>
          </p:nvSpPr>
          <p:spPr>
            <a:xfrm>
              <a:off x="11472840" y="190116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0" name="CustomShape 29"/>
            <p:cNvSpPr/>
            <p:nvPr/>
          </p:nvSpPr>
          <p:spPr>
            <a:xfrm>
              <a:off x="11259360" y="190116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1" name="CustomShape 30"/>
            <p:cNvSpPr/>
            <p:nvPr/>
          </p:nvSpPr>
          <p:spPr>
            <a:xfrm>
              <a:off x="11053800" y="205344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2" name="CustomShape 31"/>
            <p:cNvSpPr/>
            <p:nvPr/>
          </p:nvSpPr>
          <p:spPr>
            <a:xfrm>
              <a:off x="10859400" y="205344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3" name="CustomShape 32"/>
            <p:cNvSpPr/>
            <p:nvPr/>
          </p:nvSpPr>
          <p:spPr>
            <a:xfrm>
              <a:off x="10625040" y="190116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4" name="CustomShape 33"/>
            <p:cNvSpPr/>
            <p:nvPr/>
          </p:nvSpPr>
          <p:spPr>
            <a:xfrm>
              <a:off x="10417320" y="190116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5" name="CustomShape 34"/>
            <p:cNvSpPr/>
            <p:nvPr/>
          </p:nvSpPr>
          <p:spPr>
            <a:xfrm>
              <a:off x="10213560" y="190116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6" name="CustomShape 35"/>
            <p:cNvSpPr/>
            <p:nvPr/>
          </p:nvSpPr>
          <p:spPr>
            <a:xfrm>
              <a:off x="10051560" y="205344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57" name="Group 36"/>
          <p:cNvGrpSpPr/>
          <p:nvPr/>
        </p:nvGrpSpPr>
        <p:grpSpPr>
          <a:xfrm>
            <a:off x="8032320" y="1824840"/>
            <a:ext cx="1674360" cy="455040"/>
            <a:chOff x="8032320" y="1824840"/>
            <a:chExt cx="1674360" cy="455040"/>
          </a:xfrm>
        </p:grpSpPr>
        <p:sp>
          <p:nvSpPr>
            <p:cNvPr id="458" name="CustomShape 37"/>
            <p:cNvSpPr/>
            <p:nvPr/>
          </p:nvSpPr>
          <p:spPr>
            <a:xfrm>
              <a:off x="8032320" y="1824840"/>
              <a:ext cx="1674360" cy="4550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59" name="CustomShape 38"/>
            <p:cNvSpPr/>
            <p:nvPr/>
          </p:nvSpPr>
          <p:spPr>
            <a:xfrm>
              <a:off x="9505800" y="204984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0" name="CustomShape 39"/>
            <p:cNvSpPr/>
            <p:nvPr/>
          </p:nvSpPr>
          <p:spPr>
            <a:xfrm>
              <a:off x="9306360" y="188604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1" name="CustomShape 40"/>
            <p:cNvSpPr/>
            <p:nvPr/>
          </p:nvSpPr>
          <p:spPr>
            <a:xfrm>
              <a:off x="9073440" y="204984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2" name="CustomShape 41"/>
            <p:cNvSpPr/>
            <p:nvPr/>
          </p:nvSpPr>
          <p:spPr>
            <a:xfrm>
              <a:off x="8858160" y="204984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3" name="CustomShape 42"/>
            <p:cNvSpPr/>
            <p:nvPr/>
          </p:nvSpPr>
          <p:spPr>
            <a:xfrm>
              <a:off x="8647920" y="204984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4" name="CustomShape 43"/>
            <p:cNvSpPr/>
            <p:nvPr/>
          </p:nvSpPr>
          <p:spPr>
            <a:xfrm>
              <a:off x="8463960" y="204984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5" name="CustomShape 44"/>
            <p:cNvSpPr/>
            <p:nvPr/>
          </p:nvSpPr>
          <p:spPr>
            <a:xfrm>
              <a:off x="8260200" y="205344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6" name="CustomShape 45"/>
            <p:cNvSpPr/>
            <p:nvPr/>
          </p:nvSpPr>
          <p:spPr>
            <a:xfrm>
              <a:off x="8074440" y="205344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67" name="Group 46"/>
          <p:cNvGrpSpPr/>
          <p:nvPr/>
        </p:nvGrpSpPr>
        <p:grpSpPr>
          <a:xfrm>
            <a:off x="7680600" y="3515760"/>
            <a:ext cx="4196880" cy="1085400"/>
            <a:chOff x="7680600" y="3515760"/>
            <a:chExt cx="4196880" cy="1085400"/>
          </a:xfrm>
        </p:grpSpPr>
        <p:sp>
          <p:nvSpPr>
            <p:cNvPr id="468" name="CustomShape 47"/>
            <p:cNvSpPr/>
            <p:nvPr/>
          </p:nvSpPr>
          <p:spPr>
            <a:xfrm>
              <a:off x="9898560" y="3515760"/>
              <a:ext cx="1978920" cy="637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b="0" lang="en-IN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0:7 (SW3)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69" name="CustomShape 48"/>
            <p:cNvSpPr/>
            <p:nvPr/>
          </p:nvSpPr>
          <p:spPr>
            <a:xfrm>
              <a:off x="7680600" y="3537720"/>
              <a:ext cx="1978920" cy="637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b="0" lang="en-IN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8:15 (SW2)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70" name="CustomShape 49"/>
            <p:cNvSpPr/>
            <p:nvPr/>
          </p:nvSpPr>
          <p:spPr>
            <a:xfrm>
              <a:off x="8748000" y="4238280"/>
              <a:ext cx="2184840" cy="362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OSPI BOOT MODE</a:t>
              </a:r>
              <a:endParaRPr b="0" lang="en-IN" sz="1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CustomShape 1"/>
          <p:cNvSpPr/>
          <p:nvPr/>
        </p:nvSpPr>
        <p:spPr>
          <a:xfrm>
            <a:off x="5608440" y="7799040"/>
            <a:ext cx="3411720" cy="245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F8E260BD-201E-45BE-9330-BDCF14CA70AC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pic>
        <p:nvPicPr>
          <p:cNvPr id="472" name="Picture 2" descr=""/>
          <p:cNvPicPr/>
          <p:nvPr/>
        </p:nvPicPr>
        <p:blipFill>
          <a:blip r:embed="rId1"/>
          <a:srcRect l="4023" t="5413" r="27526" b="12201"/>
          <a:stretch/>
        </p:blipFill>
        <p:spPr>
          <a:xfrm rot="5400000">
            <a:off x="2364120" y="152280"/>
            <a:ext cx="2588760" cy="4112640"/>
          </a:xfrm>
          <a:prstGeom prst="rect">
            <a:avLst/>
          </a:prstGeom>
          <a:ln w="0">
            <a:noFill/>
          </a:ln>
        </p:spPr>
      </p:pic>
      <p:grpSp>
        <p:nvGrpSpPr>
          <p:cNvPr id="473" name="Group 2"/>
          <p:cNvGrpSpPr/>
          <p:nvPr/>
        </p:nvGrpSpPr>
        <p:grpSpPr>
          <a:xfrm>
            <a:off x="3886200" y="1905120"/>
            <a:ext cx="1674360" cy="455040"/>
            <a:chOff x="3886200" y="1905120"/>
            <a:chExt cx="1674360" cy="455040"/>
          </a:xfrm>
        </p:grpSpPr>
        <p:sp>
          <p:nvSpPr>
            <p:cNvPr id="474" name="CustomShape 3"/>
            <p:cNvSpPr/>
            <p:nvPr/>
          </p:nvSpPr>
          <p:spPr>
            <a:xfrm>
              <a:off x="3886200" y="1905120"/>
              <a:ext cx="1674360" cy="4550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75" name="CustomShape 4"/>
            <p:cNvSpPr/>
            <p:nvPr/>
          </p:nvSpPr>
          <p:spPr>
            <a:xfrm>
              <a:off x="5349240" y="198108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6" name="CustomShape 5"/>
            <p:cNvSpPr/>
            <p:nvPr/>
          </p:nvSpPr>
          <p:spPr>
            <a:xfrm>
              <a:off x="5135760" y="198108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7" name="CustomShape 6"/>
            <p:cNvSpPr/>
            <p:nvPr/>
          </p:nvSpPr>
          <p:spPr>
            <a:xfrm>
              <a:off x="4930200" y="213372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8" name="CustomShape 7"/>
            <p:cNvSpPr/>
            <p:nvPr/>
          </p:nvSpPr>
          <p:spPr>
            <a:xfrm>
              <a:off x="4724280" y="213372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9" name="CustomShape 8"/>
            <p:cNvSpPr/>
            <p:nvPr/>
          </p:nvSpPr>
          <p:spPr>
            <a:xfrm>
              <a:off x="4525200" y="214488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0" name="CustomShape 9"/>
            <p:cNvSpPr/>
            <p:nvPr/>
          </p:nvSpPr>
          <p:spPr>
            <a:xfrm>
              <a:off x="4318200" y="214488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1" name="CustomShape 10"/>
            <p:cNvSpPr/>
            <p:nvPr/>
          </p:nvSpPr>
          <p:spPr>
            <a:xfrm>
              <a:off x="4126680" y="198108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2" name="CustomShape 11"/>
            <p:cNvSpPr/>
            <p:nvPr/>
          </p:nvSpPr>
          <p:spPr>
            <a:xfrm>
              <a:off x="3927240" y="198108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83" name="Group 12"/>
          <p:cNvGrpSpPr/>
          <p:nvPr/>
        </p:nvGrpSpPr>
        <p:grpSpPr>
          <a:xfrm>
            <a:off x="1881000" y="1905120"/>
            <a:ext cx="1674360" cy="455040"/>
            <a:chOff x="1881000" y="1905120"/>
            <a:chExt cx="1674360" cy="455040"/>
          </a:xfrm>
        </p:grpSpPr>
        <p:sp>
          <p:nvSpPr>
            <p:cNvPr id="484" name="CustomShape 13"/>
            <p:cNvSpPr/>
            <p:nvPr/>
          </p:nvSpPr>
          <p:spPr>
            <a:xfrm>
              <a:off x="1881000" y="1905120"/>
              <a:ext cx="1674360" cy="4550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85" name="CustomShape 14"/>
            <p:cNvSpPr/>
            <p:nvPr/>
          </p:nvSpPr>
          <p:spPr>
            <a:xfrm>
              <a:off x="3342960" y="214488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6" name="CustomShape 15"/>
            <p:cNvSpPr/>
            <p:nvPr/>
          </p:nvSpPr>
          <p:spPr>
            <a:xfrm>
              <a:off x="3130920" y="198108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7" name="CustomShape 16"/>
            <p:cNvSpPr/>
            <p:nvPr/>
          </p:nvSpPr>
          <p:spPr>
            <a:xfrm>
              <a:off x="2913840" y="198108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8" name="CustomShape 17"/>
            <p:cNvSpPr/>
            <p:nvPr/>
          </p:nvSpPr>
          <p:spPr>
            <a:xfrm>
              <a:off x="2707920" y="213372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9" name="CustomShape 18"/>
            <p:cNvSpPr/>
            <p:nvPr/>
          </p:nvSpPr>
          <p:spPr>
            <a:xfrm>
              <a:off x="2496600" y="198108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0" name="CustomShape 19"/>
            <p:cNvSpPr/>
            <p:nvPr/>
          </p:nvSpPr>
          <p:spPr>
            <a:xfrm>
              <a:off x="2288880" y="198108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1" name="CustomShape 20"/>
            <p:cNvSpPr/>
            <p:nvPr/>
          </p:nvSpPr>
          <p:spPr>
            <a:xfrm>
              <a:off x="2108880" y="213372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2" name="CustomShape 21"/>
            <p:cNvSpPr/>
            <p:nvPr/>
          </p:nvSpPr>
          <p:spPr>
            <a:xfrm>
              <a:off x="1923120" y="213372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93" name="Group 22"/>
          <p:cNvGrpSpPr/>
          <p:nvPr/>
        </p:nvGrpSpPr>
        <p:grpSpPr>
          <a:xfrm>
            <a:off x="1600200" y="3562200"/>
            <a:ext cx="4196880" cy="1085400"/>
            <a:chOff x="1600200" y="3562200"/>
            <a:chExt cx="4196880" cy="1085400"/>
          </a:xfrm>
        </p:grpSpPr>
        <p:sp>
          <p:nvSpPr>
            <p:cNvPr id="494" name="CustomShape 23"/>
            <p:cNvSpPr/>
            <p:nvPr/>
          </p:nvSpPr>
          <p:spPr>
            <a:xfrm>
              <a:off x="3818160" y="3562200"/>
              <a:ext cx="1978920" cy="637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b="0" lang="en-IN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0:7 (SW3)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95" name="CustomShape 24"/>
            <p:cNvSpPr/>
            <p:nvPr/>
          </p:nvSpPr>
          <p:spPr>
            <a:xfrm>
              <a:off x="1600200" y="3584160"/>
              <a:ext cx="1978920" cy="637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b="0" lang="en-IN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8:15 (SW2)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96" name="CustomShape 25"/>
            <p:cNvSpPr/>
            <p:nvPr/>
          </p:nvSpPr>
          <p:spPr>
            <a:xfrm>
              <a:off x="2667240" y="4284720"/>
              <a:ext cx="1954800" cy="362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SD BOOT MODE</a:t>
              </a:r>
              <a:endParaRPr b="0" lang="en-IN" sz="1800" spc="-1" strike="noStrike">
                <a:latin typeface="Arial"/>
              </a:endParaRPr>
            </a:p>
          </p:txBody>
        </p:sp>
      </p:grpSp>
      <p:pic>
        <p:nvPicPr>
          <p:cNvPr id="497" name="Picture 27" descr=""/>
          <p:cNvPicPr/>
          <p:nvPr/>
        </p:nvPicPr>
        <p:blipFill>
          <a:blip r:embed="rId2"/>
          <a:srcRect l="4023" t="5413" r="27526" b="12201"/>
          <a:stretch/>
        </p:blipFill>
        <p:spPr>
          <a:xfrm rot="5400000">
            <a:off x="8567640" y="87480"/>
            <a:ext cx="2588760" cy="4112640"/>
          </a:xfrm>
          <a:prstGeom prst="rect">
            <a:avLst/>
          </a:prstGeom>
          <a:ln w="0">
            <a:noFill/>
          </a:ln>
        </p:spPr>
      </p:pic>
      <p:grpSp>
        <p:nvGrpSpPr>
          <p:cNvPr id="498" name="Group 26"/>
          <p:cNvGrpSpPr/>
          <p:nvPr/>
        </p:nvGrpSpPr>
        <p:grpSpPr>
          <a:xfrm>
            <a:off x="8077320" y="1843920"/>
            <a:ext cx="1674360" cy="455040"/>
            <a:chOff x="8077320" y="1843920"/>
            <a:chExt cx="1674360" cy="455040"/>
          </a:xfrm>
        </p:grpSpPr>
        <p:sp>
          <p:nvSpPr>
            <p:cNvPr id="499" name="CustomShape 27"/>
            <p:cNvSpPr/>
            <p:nvPr/>
          </p:nvSpPr>
          <p:spPr>
            <a:xfrm>
              <a:off x="8077320" y="1843920"/>
              <a:ext cx="1674360" cy="4550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500" name="CustomShape 28"/>
            <p:cNvSpPr/>
            <p:nvPr/>
          </p:nvSpPr>
          <p:spPr>
            <a:xfrm>
              <a:off x="9550800" y="206892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1" name="CustomShape 29"/>
            <p:cNvSpPr/>
            <p:nvPr/>
          </p:nvSpPr>
          <p:spPr>
            <a:xfrm>
              <a:off x="9363960" y="208404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2" name="CustomShape 30"/>
            <p:cNvSpPr/>
            <p:nvPr/>
          </p:nvSpPr>
          <p:spPr>
            <a:xfrm>
              <a:off x="9118440" y="206892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3" name="CustomShape 31"/>
            <p:cNvSpPr/>
            <p:nvPr/>
          </p:nvSpPr>
          <p:spPr>
            <a:xfrm>
              <a:off x="8903160" y="206892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4" name="CustomShape 32"/>
            <p:cNvSpPr/>
            <p:nvPr/>
          </p:nvSpPr>
          <p:spPr>
            <a:xfrm>
              <a:off x="8692560" y="206892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5" name="CustomShape 33"/>
            <p:cNvSpPr/>
            <p:nvPr/>
          </p:nvSpPr>
          <p:spPr>
            <a:xfrm>
              <a:off x="8508600" y="206892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6" name="CustomShape 34"/>
            <p:cNvSpPr/>
            <p:nvPr/>
          </p:nvSpPr>
          <p:spPr>
            <a:xfrm>
              <a:off x="8304840" y="207252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7" name="CustomShape 35"/>
            <p:cNvSpPr/>
            <p:nvPr/>
          </p:nvSpPr>
          <p:spPr>
            <a:xfrm>
              <a:off x="8119080" y="207252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08" name="Group 36"/>
          <p:cNvGrpSpPr/>
          <p:nvPr/>
        </p:nvGrpSpPr>
        <p:grpSpPr>
          <a:xfrm>
            <a:off x="10149840" y="1842480"/>
            <a:ext cx="1674360" cy="455040"/>
            <a:chOff x="10149840" y="1842480"/>
            <a:chExt cx="1674360" cy="455040"/>
          </a:xfrm>
        </p:grpSpPr>
        <p:sp>
          <p:nvSpPr>
            <p:cNvPr id="509" name="CustomShape 37"/>
            <p:cNvSpPr/>
            <p:nvPr/>
          </p:nvSpPr>
          <p:spPr>
            <a:xfrm rot="10800000">
              <a:off x="10149840" y="1842480"/>
              <a:ext cx="1674360" cy="4550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510" name="CustomShape 38"/>
            <p:cNvSpPr/>
            <p:nvPr/>
          </p:nvSpPr>
          <p:spPr>
            <a:xfrm rot="10800000">
              <a:off x="10200600" y="192240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1" name="CustomShape 39"/>
            <p:cNvSpPr/>
            <p:nvPr/>
          </p:nvSpPr>
          <p:spPr>
            <a:xfrm rot="10800000">
              <a:off x="10422720" y="193788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2" name="CustomShape 40"/>
            <p:cNvSpPr/>
            <p:nvPr/>
          </p:nvSpPr>
          <p:spPr>
            <a:xfrm rot="10800000">
              <a:off x="10633320" y="192240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3" name="CustomShape 41"/>
            <p:cNvSpPr/>
            <p:nvPr/>
          </p:nvSpPr>
          <p:spPr>
            <a:xfrm rot="10800000">
              <a:off x="10848240" y="192240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4" name="CustomShape 42"/>
            <p:cNvSpPr/>
            <p:nvPr/>
          </p:nvSpPr>
          <p:spPr>
            <a:xfrm rot="10800000">
              <a:off x="11058840" y="192240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5" name="CustomShape 43"/>
            <p:cNvSpPr/>
            <p:nvPr/>
          </p:nvSpPr>
          <p:spPr>
            <a:xfrm rot="10800000">
              <a:off x="11252880" y="209772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6" name="CustomShape 44"/>
            <p:cNvSpPr/>
            <p:nvPr/>
          </p:nvSpPr>
          <p:spPr>
            <a:xfrm rot="10800000">
              <a:off x="11446560" y="191880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7" name="CustomShape 45"/>
            <p:cNvSpPr/>
            <p:nvPr/>
          </p:nvSpPr>
          <p:spPr>
            <a:xfrm rot="10800000">
              <a:off x="11632320" y="191880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18" name="Group 46"/>
          <p:cNvGrpSpPr/>
          <p:nvPr/>
        </p:nvGrpSpPr>
        <p:grpSpPr>
          <a:xfrm>
            <a:off x="7719480" y="3697200"/>
            <a:ext cx="4196880" cy="1085400"/>
            <a:chOff x="7719480" y="3697200"/>
            <a:chExt cx="4196880" cy="1085400"/>
          </a:xfrm>
        </p:grpSpPr>
        <p:sp>
          <p:nvSpPr>
            <p:cNvPr id="519" name="CustomShape 47"/>
            <p:cNvSpPr/>
            <p:nvPr/>
          </p:nvSpPr>
          <p:spPr>
            <a:xfrm>
              <a:off x="9937440" y="3697200"/>
              <a:ext cx="1978920" cy="637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b="0" lang="en-IN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0:7 (SW3)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520" name="CustomShape 48"/>
            <p:cNvSpPr/>
            <p:nvPr/>
          </p:nvSpPr>
          <p:spPr>
            <a:xfrm>
              <a:off x="7719480" y="3719160"/>
              <a:ext cx="1978920" cy="637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b="0" lang="en-IN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8:15 (SW2)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521" name="CustomShape 49"/>
            <p:cNvSpPr/>
            <p:nvPr/>
          </p:nvSpPr>
          <p:spPr>
            <a:xfrm>
              <a:off x="8786520" y="4419720"/>
              <a:ext cx="1980720" cy="362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NO BOOT MODE</a:t>
              </a:r>
              <a:endParaRPr b="0" lang="en-IN" sz="1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CustomShape 1"/>
          <p:cNvSpPr/>
          <p:nvPr/>
        </p:nvSpPr>
        <p:spPr>
          <a:xfrm>
            <a:off x="5608440" y="7799040"/>
            <a:ext cx="3411720" cy="245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ctr">
              <a:lnSpc>
                <a:spcPct val="100000"/>
              </a:lnSpc>
              <a:buNone/>
            </a:pPr>
            <a:fld id="{071A739B-17F1-4E55-AB63-CF8C9F961C1F}" type="slidenum"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pic>
        <p:nvPicPr>
          <p:cNvPr id="523" name="Picture 2" descr=""/>
          <p:cNvPicPr/>
          <p:nvPr/>
        </p:nvPicPr>
        <p:blipFill>
          <a:blip r:embed="rId1"/>
          <a:srcRect l="4023" t="5413" r="27526" b="12201"/>
          <a:stretch/>
        </p:blipFill>
        <p:spPr>
          <a:xfrm rot="5400000">
            <a:off x="5675040" y="609480"/>
            <a:ext cx="2588760" cy="4112640"/>
          </a:xfrm>
          <a:prstGeom prst="rect">
            <a:avLst/>
          </a:prstGeom>
          <a:ln w="0">
            <a:noFill/>
          </a:ln>
        </p:spPr>
      </p:pic>
      <p:grpSp>
        <p:nvGrpSpPr>
          <p:cNvPr id="524" name="Group 2"/>
          <p:cNvGrpSpPr/>
          <p:nvPr/>
        </p:nvGrpSpPr>
        <p:grpSpPr>
          <a:xfrm>
            <a:off x="7164720" y="2364480"/>
            <a:ext cx="1674360" cy="455040"/>
            <a:chOff x="7164720" y="2364480"/>
            <a:chExt cx="1674360" cy="455040"/>
          </a:xfrm>
        </p:grpSpPr>
        <p:sp>
          <p:nvSpPr>
            <p:cNvPr id="525" name="CustomShape 3"/>
            <p:cNvSpPr/>
            <p:nvPr/>
          </p:nvSpPr>
          <p:spPr>
            <a:xfrm rot="10800000">
              <a:off x="7164720" y="2364480"/>
              <a:ext cx="1674360" cy="4550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526" name="CustomShape 4"/>
            <p:cNvSpPr/>
            <p:nvPr/>
          </p:nvSpPr>
          <p:spPr>
            <a:xfrm rot="10800000">
              <a:off x="7227360" y="258912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7" name="CustomShape 5"/>
            <p:cNvSpPr/>
            <p:nvPr/>
          </p:nvSpPr>
          <p:spPr>
            <a:xfrm rot="10800000">
              <a:off x="7442280" y="241416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8" name="CustomShape 6"/>
            <p:cNvSpPr/>
            <p:nvPr/>
          </p:nvSpPr>
          <p:spPr>
            <a:xfrm rot="10800000">
              <a:off x="7656480" y="259308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9" name="CustomShape 7"/>
            <p:cNvSpPr/>
            <p:nvPr/>
          </p:nvSpPr>
          <p:spPr>
            <a:xfrm rot="10800000">
              <a:off x="7861320" y="259308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0" name="CustomShape 8"/>
            <p:cNvSpPr/>
            <p:nvPr/>
          </p:nvSpPr>
          <p:spPr>
            <a:xfrm rot="10800000">
              <a:off x="8060400" y="244080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1" name="CustomShape 9"/>
            <p:cNvSpPr/>
            <p:nvPr/>
          </p:nvSpPr>
          <p:spPr>
            <a:xfrm rot="10800000">
              <a:off x="8281440" y="259308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2" name="CustomShape 10"/>
            <p:cNvSpPr/>
            <p:nvPr/>
          </p:nvSpPr>
          <p:spPr>
            <a:xfrm rot="10800000">
              <a:off x="8461440" y="244080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3" name="CustomShape 11"/>
            <p:cNvSpPr/>
            <p:nvPr/>
          </p:nvSpPr>
          <p:spPr>
            <a:xfrm rot="10800000">
              <a:off x="8647200" y="244080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34" name="Group 12"/>
          <p:cNvGrpSpPr/>
          <p:nvPr/>
        </p:nvGrpSpPr>
        <p:grpSpPr>
          <a:xfrm>
            <a:off x="5184360" y="2362320"/>
            <a:ext cx="1674360" cy="455040"/>
            <a:chOff x="5184360" y="2362320"/>
            <a:chExt cx="1674360" cy="455040"/>
          </a:xfrm>
        </p:grpSpPr>
        <p:sp>
          <p:nvSpPr>
            <p:cNvPr id="535" name="CustomShape 13"/>
            <p:cNvSpPr/>
            <p:nvPr/>
          </p:nvSpPr>
          <p:spPr>
            <a:xfrm>
              <a:off x="5184360" y="2362320"/>
              <a:ext cx="1674360" cy="4550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536" name="CustomShape 14"/>
            <p:cNvSpPr/>
            <p:nvPr/>
          </p:nvSpPr>
          <p:spPr>
            <a:xfrm>
              <a:off x="6657840" y="258696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7" name="CustomShape 15"/>
            <p:cNvSpPr/>
            <p:nvPr/>
          </p:nvSpPr>
          <p:spPr>
            <a:xfrm>
              <a:off x="6471360" y="260208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8" name="CustomShape 16"/>
            <p:cNvSpPr/>
            <p:nvPr/>
          </p:nvSpPr>
          <p:spPr>
            <a:xfrm>
              <a:off x="6225480" y="258696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9" name="CustomShape 17"/>
            <p:cNvSpPr/>
            <p:nvPr/>
          </p:nvSpPr>
          <p:spPr>
            <a:xfrm>
              <a:off x="6010200" y="258696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0" name="CustomShape 18"/>
            <p:cNvSpPr/>
            <p:nvPr/>
          </p:nvSpPr>
          <p:spPr>
            <a:xfrm>
              <a:off x="5799600" y="258696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1" name="CustomShape 19"/>
            <p:cNvSpPr/>
            <p:nvPr/>
          </p:nvSpPr>
          <p:spPr>
            <a:xfrm>
              <a:off x="5616000" y="258696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2" name="CustomShape 20"/>
            <p:cNvSpPr/>
            <p:nvPr/>
          </p:nvSpPr>
          <p:spPr>
            <a:xfrm>
              <a:off x="5412240" y="259092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3" name="CustomShape 21"/>
            <p:cNvSpPr/>
            <p:nvPr/>
          </p:nvSpPr>
          <p:spPr>
            <a:xfrm>
              <a:off x="5226480" y="2590920"/>
              <a:ext cx="150120" cy="150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44" name="Group 22"/>
          <p:cNvGrpSpPr/>
          <p:nvPr/>
        </p:nvGrpSpPr>
        <p:grpSpPr>
          <a:xfrm>
            <a:off x="5063400" y="4023360"/>
            <a:ext cx="4196520" cy="1085400"/>
            <a:chOff x="5063400" y="4023360"/>
            <a:chExt cx="4196520" cy="1085400"/>
          </a:xfrm>
        </p:grpSpPr>
        <p:sp>
          <p:nvSpPr>
            <p:cNvPr id="545" name="CustomShape 23"/>
            <p:cNvSpPr/>
            <p:nvPr/>
          </p:nvSpPr>
          <p:spPr>
            <a:xfrm>
              <a:off x="7281000" y="4023360"/>
              <a:ext cx="1978920" cy="637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b="0" lang="en-IN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0:7 (SW3)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546" name="CustomShape 24"/>
            <p:cNvSpPr/>
            <p:nvPr/>
          </p:nvSpPr>
          <p:spPr>
            <a:xfrm>
              <a:off x="5063400" y="4045320"/>
              <a:ext cx="1978920" cy="637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b="0" lang="en-IN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8:15 (SW2)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547" name="CustomShape 25"/>
            <p:cNvSpPr/>
            <p:nvPr/>
          </p:nvSpPr>
          <p:spPr>
            <a:xfrm>
              <a:off x="6132240" y="4745880"/>
              <a:ext cx="2335680" cy="362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EMMC BOOT MODE</a:t>
              </a:r>
              <a:endParaRPr b="0" lang="en-IN" sz="1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K3-Template</Template>
  <TotalTime>11051</TotalTime>
  <Application>LibreOffice/7.3.7.2$Linux_X86_64 LibreOffice_project/30$Build-2</Application>
  <AppVersion>15.0000</AppVersion>
  <Words>2281</Words>
  <Paragraphs>859</Paragraphs>
  <Company>Texas Instruments Incorporated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2016-05-17T23:12:28Z</dcterms:created>
  <dc:creator>Chitnis, Kedar</dc:creator>
  <dc:description/>
  <cp:keywords>Keystone 3</cp:keywords>
  <dc:language>en-US</dc:language>
  <cp:lastModifiedBy/>
  <dcterms:modified xsi:type="dcterms:W3CDTF">2023-07-04T17:35:02Z</dcterms:modified>
  <cp:revision>2202</cp:revision>
  <dc:subject/>
  <dc:title>K3 UDMA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0x010100EDF39002100AED4881FF84EF59C3C9C1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52</vt:i4>
  </property>
  <property fmtid="{D5CDD505-2E9C-101B-9397-08002B2CF9AE}" pid="12" name="category">
    <vt:lpwstr>K3</vt:lpwstr>
  </property>
</Properties>
</file>